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 id="277" r:id="rId23"/>
    <p:sldId id="278" r:id="rId24"/>
    <p:sldId id="280" r:id="rId25"/>
    <p:sldId id="281" r:id="rId26"/>
    <p:sldId id="282" r:id="rId27"/>
    <p:sldId id="283" r:id="rId28"/>
    <p:sldId id="284" r:id="rId29"/>
    <p:sldId id="285" r:id="rId30"/>
    <p:sldId id="288"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6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25F13F-821E-4CB4-8FE1-DE56434A7771}" v="101" dt="2026-04-28T14:56:25.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8" autoAdjust="0"/>
    <p:restoredTop sz="93648" autoAdjust="0"/>
  </p:normalViewPr>
  <p:slideViewPr>
    <p:cSldViewPr snapToGrid="0">
      <p:cViewPr varScale="1">
        <p:scale>
          <a:sx n="65" d="100"/>
          <a:sy n="65" d="100"/>
        </p:scale>
        <p:origin x="17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rmann, Keaton" userId="a9487acb-7efb-4769-ae19-70d3204ef0e7" providerId="ADAL" clId="{A2141352-7CBB-4CC0-B632-8E8E0FB056BF}"/>
    <pc:docChg chg="undo custSel addSld delSld modSld sldOrd">
      <pc:chgData name="Herrmann, Keaton" userId="a9487acb-7efb-4769-ae19-70d3204ef0e7" providerId="ADAL" clId="{A2141352-7CBB-4CC0-B632-8E8E0FB056BF}" dt="2026-04-28T14:57:49.772" v="2829" actId="2711"/>
      <pc:docMkLst>
        <pc:docMk/>
      </pc:docMkLst>
      <pc:sldChg chg="addSp delSp modSp mod setBg">
        <pc:chgData name="Herrmann, Keaton" userId="a9487acb-7efb-4769-ae19-70d3204ef0e7" providerId="ADAL" clId="{A2141352-7CBB-4CC0-B632-8E8E0FB056BF}" dt="2026-04-23T03:50:08.186" v="487" actId="255"/>
        <pc:sldMkLst>
          <pc:docMk/>
          <pc:sldMk cId="3529718598" sldId="256"/>
        </pc:sldMkLst>
        <pc:spChg chg="mod">
          <ac:chgData name="Herrmann, Keaton" userId="a9487acb-7efb-4769-ae19-70d3204ef0e7" providerId="ADAL" clId="{A2141352-7CBB-4CC0-B632-8E8E0FB056BF}" dt="2026-04-23T03:50:08.186" v="487" actId="255"/>
          <ac:spMkLst>
            <pc:docMk/>
            <pc:sldMk cId="3529718598" sldId="256"/>
            <ac:spMk id="2" creationId="{CD413806-8843-15DE-0AB4-572FCD4230DF}"/>
          </ac:spMkLst>
        </pc:spChg>
        <pc:spChg chg="mod">
          <ac:chgData name="Herrmann, Keaton" userId="a9487acb-7efb-4769-ae19-70d3204ef0e7" providerId="ADAL" clId="{A2141352-7CBB-4CC0-B632-8E8E0FB056BF}" dt="2026-04-23T02:38:07.497" v="125" actId="2711"/>
          <ac:spMkLst>
            <pc:docMk/>
            <pc:sldMk cId="3529718598" sldId="256"/>
            <ac:spMk id="3" creationId="{93B45550-3A94-5421-2537-95359475D54E}"/>
          </ac:spMkLst>
        </pc:spChg>
        <pc:picChg chg="add mod">
          <ac:chgData name="Herrmann, Keaton" userId="a9487acb-7efb-4769-ae19-70d3204ef0e7" providerId="ADAL" clId="{A2141352-7CBB-4CC0-B632-8E8E0FB056BF}" dt="2026-04-23T02:25:09.750" v="106" actId="14100"/>
          <ac:picMkLst>
            <pc:docMk/>
            <pc:sldMk cId="3529718598" sldId="256"/>
            <ac:picMk id="7" creationId="{01554075-6C90-3FE9-005D-3361C22F87A5}"/>
          </ac:picMkLst>
        </pc:picChg>
      </pc:sldChg>
      <pc:sldChg chg="addSp delSp modSp new mod setBg">
        <pc:chgData name="Herrmann, Keaton" userId="a9487acb-7efb-4769-ae19-70d3204ef0e7" providerId="ADAL" clId="{A2141352-7CBB-4CC0-B632-8E8E0FB056BF}" dt="2026-04-23T02:40:01.186" v="141" actId="2711"/>
        <pc:sldMkLst>
          <pc:docMk/>
          <pc:sldMk cId="2073429375" sldId="257"/>
        </pc:sldMkLst>
        <pc:spChg chg="mod">
          <ac:chgData name="Herrmann, Keaton" userId="a9487acb-7efb-4769-ae19-70d3204ef0e7" providerId="ADAL" clId="{A2141352-7CBB-4CC0-B632-8E8E0FB056BF}" dt="2026-04-23T02:40:01.186" v="141" actId="2711"/>
          <ac:spMkLst>
            <pc:docMk/>
            <pc:sldMk cId="2073429375" sldId="257"/>
            <ac:spMk id="2" creationId="{A9B0F28E-CF11-1D0F-5287-E1C82F1BF001}"/>
          </ac:spMkLst>
        </pc:spChg>
        <pc:spChg chg="add">
          <ac:chgData name="Herrmann, Keaton" userId="a9487acb-7efb-4769-ae19-70d3204ef0e7" providerId="ADAL" clId="{A2141352-7CBB-4CC0-B632-8E8E0FB056BF}" dt="2026-04-23T02:39:07.955" v="139" actId="26606"/>
          <ac:spMkLst>
            <pc:docMk/>
            <pc:sldMk cId="2073429375" sldId="257"/>
            <ac:spMk id="9" creationId="{6753252F-4873-4F63-801D-CC719279A7D5}"/>
          </ac:spMkLst>
        </pc:spChg>
        <pc:spChg chg="add">
          <ac:chgData name="Herrmann, Keaton" userId="a9487acb-7efb-4769-ae19-70d3204ef0e7" providerId="ADAL" clId="{A2141352-7CBB-4CC0-B632-8E8E0FB056BF}" dt="2026-04-23T02:39:07.955" v="139" actId="26606"/>
          <ac:spMkLst>
            <pc:docMk/>
            <pc:sldMk cId="2073429375" sldId="257"/>
            <ac:spMk id="11" creationId="{047C8CCB-F95D-4249-92DD-651249D3535A}"/>
          </ac:spMkLst>
        </pc:spChg>
        <pc:picChg chg="add mod">
          <ac:chgData name="Herrmann, Keaton" userId="a9487acb-7efb-4769-ae19-70d3204ef0e7" providerId="ADAL" clId="{A2141352-7CBB-4CC0-B632-8E8E0FB056BF}" dt="2026-04-23T02:39:07.955" v="139" actId="26606"/>
          <ac:picMkLst>
            <pc:docMk/>
            <pc:sldMk cId="2073429375" sldId="257"/>
            <ac:picMk id="4" creationId="{53CA7CC1-B1D4-2B90-B47B-96C665567549}"/>
          </ac:picMkLst>
        </pc:picChg>
      </pc:sldChg>
      <pc:sldChg chg="addSp modSp new mod setBg">
        <pc:chgData name="Herrmann, Keaton" userId="a9487acb-7efb-4769-ae19-70d3204ef0e7" providerId="ADAL" clId="{A2141352-7CBB-4CC0-B632-8E8E0FB056BF}" dt="2026-04-23T03:07:48.013" v="272" actId="20577"/>
        <pc:sldMkLst>
          <pc:docMk/>
          <pc:sldMk cId="3353762266" sldId="258"/>
        </pc:sldMkLst>
        <pc:spChg chg="mod">
          <ac:chgData name="Herrmann, Keaton" userId="a9487acb-7efb-4769-ae19-70d3204ef0e7" providerId="ADAL" clId="{A2141352-7CBB-4CC0-B632-8E8E0FB056BF}" dt="2026-04-23T02:55:15.959" v="187" actId="26606"/>
          <ac:spMkLst>
            <pc:docMk/>
            <pc:sldMk cId="3353762266" sldId="258"/>
            <ac:spMk id="2" creationId="{690C773A-94BC-162D-068C-D8858A4C9FD4}"/>
          </ac:spMkLst>
        </pc:spChg>
        <pc:spChg chg="mod ord">
          <ac:chgData name="Herrmann, Keaton" userId="a9487acb-7efb-4769-ae19-70d3204ef0e7" providerId="ADAL" clId="{A2141352-7CBB-4CC0-B632-8E8E0FB056BF}" dt="2026-04-23T03:07:48.013" v="272" actId="20577"/>
          <ac:spMkLst>
            <pc:docMk/>
            <pc:sldMk cId="3353762266" sldId="258"/>
            <ac:spMk id="3" creationId="{7B54133B-971C-A468-6600-AE77932B9085}"/>
          </ac:spMkLst>
        </pc:spChg>
        <pc:picChg chg="add mod">
          <ac:chgData name="Herrmann, Keaton" userId="a9487acb-7efb-4769-ae19-70d3204ef0e7" providerId="ADAL" clId="{A2141352-7CBB-4CC0-B632-8E8E0FB056BF}" dt="2026-04-23T02:55:15.959" v="187" actId="26606"/>
          <ac:picMkLst>
            <pc:docMk/>
            <pc:sldMk cId="3353762266" sldId="258"/>
            <ac:picMk id="5" creationId="{9849F787-0363-60C5-A83D-6CB383697CED}"/>
          </ac:picMkLst>
        </pc:picChg>
      </pc:sldChg>
      <pc:sldChg chg="addSp delSp modSp new mod setBg">
        <pc:chgData name="Herrmann, Keaton" userId="a9487acb-7efb-4769-ae19-70d3204ef0e7" providerId="ADAL" clId="{A2141352-7CBB-4CC0-B632-8E8E0FB056BF}" dt="2026-04-23T03:32:37.693" v="379" actId="207"/>
        <pc:sldMkLst>
          <pc:docMk/>
          <pc:sldMk cId="4221557147" sldId="259"/>
        </pc:sldMkLst>
        <pc:spChg chg="mod">
          <ac:chgData name="Herrmann, Keaton" userId="a9487acb-7efb-4769-ae19-70d3204ef0e7" providerId="ADAL" clId="{A2141352-7CBB-4CC0-B632-8E8E0FB056BF}" dt="2026-04-23T03:19:55.339" v="321" actId="1076"/>
          <ac:spMkLst>
            <pc:docMk/>
            <pc:sldMk cId="4221557147" sldId="259"/>
            <ac:spMk id="2" creationId="{D4F43AB5-1BA9-10A7-FC67-07857ADBF57D}"/>
          </ac:spMkLst>
        </pc:spChg>
        <pc:spChg chg="add del mod">
          <ac:chgData name="Herrmann, Keaton" userId="a9487acb-7efb-4769-ae19-70d3204ef0e7" providerId="ADAL" clId="{A2141352-7CBB-4CC0-B632-8E8E0FB056BF}" dt="2026-04-23T03:21:19.662" v="377" actId="14100"/>
          <ac:spMkLst>
            <pc:docMk/>
            <pc:sldMk cId="4221557147" sldId="259"/>
            <ac:spMk id="3" creationId="{D784D6AA-3E96-00D0-842A-FAFF70EE734D}"/>
          </ac:spMkLst>
        </pc:spChg>
        <pc:spChg chg="add mod ord">
          <ac:chgData name="Herrmann, Keaton" userId="a9487acb-7efb-4769-ae19-70d3204ef0e7" providerId="ADAL" clId="{A2141352-7CBB-4CC0-B632-8E8E0FB056BF}" dt="2026-04-23T03:32:37.693" v="379" actId="207"/>
          <ac:spMkLst>
            <pc:docMk/>
            <pc:sldMk cId="4221557147" sldId="259"/>
            <ac:spMk id="6" creationId="{397CF166-E610-D581-DE3F-1E1D35257AE2}"/>
          </ac:spMkLst>
        </pc:spChg>
        <pc:picChg chg="add mod">
          <ac:chgData name="Herrmann, Keaton" userId="a9487acb-7efb-4769-ae19-70d3204ef0e7" providerId="ADAL" clId="{A2141352-7CBB-4CC0-B632-8E8E0FB056BF}" dt="2026-04-23T03:19:42.824" v="320" actId="1076"/>
          <ac:picMkLst>
            <pc:docMk/>
            <pc:sldMk cId="4221557147" sldId="259"/>
            <ac:picMk id="5" creationId="{F986F0DD-E94D-B046-5ABA-7B61F159B045}"/>
          </ac:picMkLst>
        </pc:picChg>
      </pc:sldChg>
      <pc:sldChg chg="addSp modSp new mod setBg addAnim">
        <pc:chgData name="Herrmann, Keaton" userId="a9487acb-7efb-4769-ae19-70d3204ef0e7" providerId="ADAL" clId="{A2141352-7CBB-4CC0-B632-8E8E0FB056BF}" dt="2026-04-23T03:47:31.130" v="485" actId="1076"/>
        <pc:sldMkLst>
          <pc:docMk/>
          <pc:sldMk cId="1502346746" sldId="260"/>
        </pc:sldMkLst>
        <pc:spChg chg="mod">
          <ac:chgData name="Herrmann, Keaton" userId="a9487acb-7efb-4769-ae19-70d3204ef0e7" providerId="ADAL" clId="{A2141352-7CBB-4CC0-B632-8E8E0FB056BF}" dt="2026-04-23T03:46:53.484" v="456" actId="122"/>
          <ac:spMkLst>
            <pc:docMk/>
            <pc:sldMk cId="1502346746" sldId="260"/>
            <ac:spMk id="2" creationId="{7555A714-C978-BF83-780D-72F2346D13EA}"/>
          </ac:spMkLst>
        </pc:spChg>
        <pc:spChg chg="mod">
          <ac:chgData name="Herrmann, Keaton" userId="a9487acb-7efb-4769-ae19-70d3204ef0e7" providerId="ADAL" clId="{A2141352-7CBB-4CC0-B632-8E8E0FB056BF}" dt="2026-04-23T03:47:31.130" v="485" actId="1076"/>
          <ac:spMkLst>
            <pc:docMk/>
            <pc:sldMk cId="1502346746" sldId="260"/>
            <ac:spMk id="3" creationId="{5CF260AF-C602-3B95-3081-0D4D7AB2F8C5}"/>
          </ac:spMkLst>
        </pc:spChg>
        <pc:spChg chg="add">
          <ac:chgData name="Herrmann, Keaton" userId="a9487acb-7efb-4769-ae19-70d3204ef0e7" providerId="ADAL" clId="{A2141352-7CBB-4CC0-B632-8E8E0FB056BF}" dt="2026-04-23T03:46:06.469" v="450" actId="26606"/>
          <ac:spMkLst>
            <pc:docMk/>
            <pc:sldMk cId="1502346746" sldId="260"/>
            <ac:spMk id="10" creationId="{0671A8AE-40A1-4631-A6B8-581AFF065482}"/>
          </ac:spMkLst>
        </pc:spChg>
        <pc:spChg chg="add">
          <ac:chgData name="Herrmann, Keaton" userId="a9487acb-7efb-4769-ae19-70d3204ef0e7" providerId="ADAL" clId="{A2141352-7CBB-4CC0-B632-8E8E0FB056BF}" dt="2026-04-23T03:46:06.469" v="450" actId="26606"/>
          <ac:spMkLst>
            <pc:docMk/>
            <pc:sldMk cId="1502346746" sldId="260"/>
            <ac:spMk id="12" creationId="{AB58EF07-17C2-48CF-ABB0-EEF1F17CB8F0}"/>
          </ac:spMkLst>
        </pc:spChg>
        <pc:spChg chg="add">
          <ac:chgData name="Herrmann, Keaton" userId="a9487acb-7efb-4769-ae19-70d3204ef0e7" providerId="ADAL" clId="{A2141352-7CBB-4CC0-B632-8E8E0FB056BF}" dt="2026-04-23T03:46:06.469" v="450" actId="26606"/>
          <ac:spMkLst>
            <pc:docMk/>
            <pc:sldMk cId="1502346746" sldId="260"/>
            <ac:spMk id="14" creationId="{AF2F604E-43BE-4DC3-B983-E071523364F8}"/>
          </ac:spMkLst>
        </pc:spChg>
        <pc:spChg chg="add">
          <ac:chgData name="Herrmann, Keaton" userId="a9487acb-7efb-4769-ae19-70d3204ef0e7" providerId="ADAL" clId="{A2141352-7CBB-4CC0-B632-8E8E0FB056BF}" dt="2026-04-23T03:46:06.469" v="450" actId="26606"/>
          <ac:spMkLst>
            <pc:docMk/>
            <pc:sldMk cId="1502346746" sldId="260"/>
            <ac:spMk id="16" creationId="{08C9B587-E65E-4B52-B37C-ABEBB6E87928}"/>
          </ac:spMkLst>
        </pc:spChg>
        <pc:picChg chg="add mod ord">
          <ac:chgData name="Herrmann, Keaton" userId="a9487acb-7efb-4769-ae19-70d3204ef0e7" providerId="ADAL" clId="{A2141352-7CBB-4CC0-B632-8E8E0FB056BF}" dt="2026-04-23T03:46:06.469" v="450" actId="26606"/>
          <ac:picMkLst>
            <pc:docMk/>
            <pc:sldMk cId="1502346746" sldId="260"/>
            <ac:picMk id="5" creationId="{D2EE0FF4-F72C-8DE9-85D9-220080C09D98}"/>
          </ac:picMkLst>
        </pc:picChg>
      </pc:sldChg>
      <pc:sldChg chg="addSp modSp new mod">
        <pc:chgData name="Herrmann, Keaton" userId="a9487acb-7efb-4769-ae19-70d3204ef0e7" providerId="ADAL" clId="{A2141352-7CBB-4CC0-B632-8E8E0FB056BF}" dt="2026-04-23T04:14:11.249" v="676" actId="207"/>
        <pc:sldMkLst>
          <pc:docMk/>
          <pc:sldMk cId="2255675289" sldId="261"/>
        </pc:sldMkLst>
        <pc:spChg chg="mod">
          <ac:chgData name="Herrmann, Keaton" userId="a9487acb-7efb-4769-ae19-70d3204ef0e7" providerId="ADAL" clId="{A2141352-7CBB-4CC0-B632-8E8E0FB056BF}" dt="2026-04-23T04:03:23.866" v="574" actId="1076"/>
          <ac:spMkLst>
            <pc:docMk/>
            <pc:sldMk cId="2255675289" sldId="261"/>
            <ac:spMk id="2" creationId="{EB98847D-6915-BAF5-E62D-136B958E4A33}"/>
          </ac:spMkLst>
        </pc:spChg>
        <pc:spChg chg="mod">
          <ac:chgData name="Herrmann, Keaton" userId="a9487acb-7efb-4769-ae19-70d3204ef0e7" providerId="ADAL" clId="{A2141352-7CBB-4CC0-B632-8E8E0FB056BF}" dt="2026-04-23T04:08:54.243" v="665" actId="5793"/>
          <ac:spMkLst>
            <pc:docMk/>
            <pc:sldMk cId="2255675289" sldId="261"/>
            <ac:spMk id="3" creationId="{59F931C2-1C4F-D08E-37E2-7C62B1362A8F}"/>
          </ac:spMkLst>
        </pc:spChg>
        <pc:spChg chg="add mod">
          <ac:chgData name="Herrmann, Keaton" userId="a9487acb-7efb-4769-ae19-70d3204ef0e7" providerId="ADAL" clId="{A2141352-7CBB-4CC0-B632-8E8E0FB056BF}" dt="2026-04-23T04:07:05.027" v="581" actId="1076"/>
          <ac:spMkLst>
            <pc:docMk/>
            <pc:sldMk cId="2255675289" sldId="261"/>
            <ac:spMk id="6" creationId="{11375573-27D3-7EBB-7E3C-B3B6E1BE30E3}"/>
          </ac:spMkLst>
        </pc:spChg>
        <pc:spChg chg="add mod ord">
          <ac:chgData name="Herrmann, Keaton" userId="a9487acb-7efb-4769-ae19-70d3204ef0e7" providerId="ADAL" clId="{A2141352-7CBB-4CC0-B632-8E8E0FB056BF}" dt="2026-04-23T04:14:11.249" v="676" actId="207"/>
          <ac:spMkLst>
            <pc:docMk/>
            <pc:sldMk cId="2255675289" sldId="261"/>
            <ac:spMk id="7" creationId="{1FEAC494-C2B4-3EBB-4D73-1442C3C9E9D6}"/>
          </ac:spMkLst>
        </pc:spChg>
        <pc:picChg chg="add mod">
          <ac:chgData name="Herrmann, Keaton" userId="a9487acb-7efb-4769-ae19-70d3204ef0e7" providerId="ADAL" clId="{A2141352-7CBB-4CC0-B632-8E8E0FB056BF}" dt="2026-04-23T04:03:16.085" v="573" actId="14100"/>
          <ac:picMkLst>
            <pc:docMk/>
            <pc:sldMk cId="2255675289" sldId="261"/>
            <ac:picMk id="5" creationId="{36576A33-6004-5750-FFCB-23756848715F}"/>
          </ac:picMkLst>
        </pc:picChg>
      </pc:sldChg>
      <pc:sldChg chg="addSp modSp new mod setBg">
        <pc:chgData name="Herrmann, Keaton" userId="a9487acb-7efb-4769-ae19-70d3204ef0e7" providerId="ADAL" clId="{A2141352-7CBB-4CC0-B632-8E8E0FB056BF}" dt="2026-04-28T13:41:21.163" v="2547" actId="255"/>
        <pc:sldMkLst>
          <pc:docMk/>
          <pc:sldMk cId="4266699459" sldId="262"/>
        </pc:sldMkLst>
        <pc:spChg chg="mod">
          <ac:chgData name="Herrmann, Keaton" userId="a9487acb-7efb-4769-ae19-70d3204ef0e7" providerId="ADAL" clId="{A2141352-7CBB-4CC0-B632-8E8E0FB056BF}" dt="2026-04-28T13:35:47.767" v="2534" actId="26606"/>
          <ac:spMkLst>
            <pc:docMk/>
            <pc:sldMk cId="4266699459" sldId="262"/>
            <ac:spMk id="2" creationId="{F20BC218-B794-4341-2B87-030B29006D73}"/>
          </ac:spMkLst>
        </pc:spChg>
        <pc:spChg chg="mod">
          <ac:chgData name="Herrmann, Keaton" userId="a9487acb-7efb-4769-ae19-70d3204ef0e7" providerId="ADAL" clId="{A2141352-7CBB-4CC0-B632-8E8E0FB056BF}" dt="2026-04-28T13:41:21.163" v="2547" actId="255"/>
          <ac:spMkLst>
            <pc:docMk/>
            <pc:sldMk cId="4266699459" sldId="262"/>
            <ac:spMk id="3" creationId="{1CF69E33-2F6F-3CB6-98C0-2EE94DEDEF58}"/>
          </ac:spMkLst>
        </pc:spChg>
        <pc:spChg chg="add">
          <ac:chgData name="Herrmann, Keaton" userId="a9487acb-7efb-4769-ae19-70d3204ef0e7" providerId="ADAL" clId="{A2141352-7CBB-4CC0-B632-8E8E0FB056BF}" dt="2026-04-28T13:35:47.767" v="2534" actId="26606"/>
          <ac:spMkLst>
            <pc:docMk/>
            <pc:sldMk cId="4266699459" sldId="262"/>
            <ac:spMk id="9" creationId="{C0763A76-9F1C-4FC5-82B7-DD475DA461B2}"/>
          </ac:spMkLst>
        </pc:spChg>
        <pc:spChg chg="add">
          <ac:chgData name="Herrmann, Keaton" userId="a9487acb-7efb-4769-ae19-70d3204ef0e7" providerId="ADAL" clId="{A2141352-7CBB-4CC0-B632-8E8E0FB056BF}" dt="2026-04-28T13:35:47.767" v="2534" actId="26606"/>
          <ac:spMkLst>
            <pc:docMk/>
            <pc:sldMk cId="4266699459" sldId="262"/>
            <ac:spMk id="11" creationId="{E81BF4F6-F2CF-4984-9D14-D6966D92F99F}"/>
          </ac:spMkLst>
        </pc:spChg>
        <pc:picChg chg="add">
          <ac:chgData name="Herrmann, Keaton" userId="a9487acb-7efb-4769-ae19-70d3204ef0e7" providerId="ADAL" clId="{A2141352-7CBB-4CC0-B632-8E8E0FB056BF}" dt="2026-04-28T13:35:47.767" v="2534" actId="26606"/>
          <ac:picMkLst>
            <pc:docMk/>
            <pc:sldMk cId="4266699459" sldId="262"/>
            <ac:picMk id="5" creationId="{7D87B9E5-51E5-E8FC-B4DF-5B97EE9172EF}"/>
          </ac:picMkLst>
        </pc:picChg>
      </pc:sldChg>
      <pc:sldChg chg="addSp modSp new mod setBg">
        <pc:chgData name="Herrmann, Keaton" userId="a9487acb-7efb-4769-ae19-70d3204ef0e7" providerId="ADAL" clId="{A2141352-7CBB-4CC0-B632-8E8E0FB056BF}" dt="2026-04-28T13:41:11.872" v="2546" actId="115"/>
        <pc:sldMkLst>
          <pc:docMk/>
          <pc:sldMk cId="655870404" sldId="263"/>
        </pc:sldMkLst>
        <pc:spChg chg="mod">
          <ac:chgData name="Herrmann, Keaton" userId="a9487acb-7efb-4769-ae19-70d3204ef0e7" providerId="ADAL" clId="{A2141352-7CBB-4CC0-B632-8E8E0FB056BF}" dt="2026-04-28T13:38:23.715" v="2538" actId="26606"/>
          <ac:spMkLst>
            <pc:docMk/>
            <pc:sldMk cId="655870404" sldId="263"/>
            <ac:spMk id="2" creationId="{A9C78D8B-493C-A511-430E-C40066ACDCE1}"/>
          </ac:spMkLst>
        </pc:spChg>
        <pc:spChg chg="mod">
          <ac:chgData name="Herrmann, Keaton" userId="a9487acb-7efb-4769-ae19-70d3204ef0e7" providerId="ADAL" clId="{A2141352-7CBB-4CC0-B632-8E8E0FB056BF}" dt="2026-04-28T13:41:11.872" v="2546" actId="115"/>
          <ac:spMkLst>
            <pc:docMk/>
            <pc:sldMk cId="655870404" sldId="263"/>
            <ac:spMk id="3" creationId="{E8815B07-835A-9CF2-B162-79786EEA95CA}"/>
          </ac:spMkLst>
        </pc:spChg>
        <pc:spChg chg="add">
          <ac:chgData name="Herrmann, Keaton" userId="a9487acb-7efb-4769-ae19-70d3204ef0e7" providerId="ADAL" clId="{A2141352-7CBB-4CC0-B632-8E8E0FB056BF}" dt="2026-04-28T13:38:23.715" v="2538" actId="26606"/>
          <ac:spMkLst>
            <pc:docMk/>
            <pc:sldMk cId="655870404" sldId="263"/>
            <ac:spMk id="10" creationId="{9F7D5CDA-D291-4307-BF55-1381FED29634}"/>
          </ac:spMkLst>
        </pc:spChg>
        <pc:spChg chg="add">
          <ac:chgData name="Herrmann, Keaton" userId="a9487acb-7efb-4769-ae19-70d3204ef0e7" providerId="ADAL" clId="{A2141352-7CBB-4CC0-B632-8E8E0FB056BF}" dt="2026-04-28T13:38:23.715" v="2538" actId="26606"/>
          <ac:spMkLst>
            <pc:docMk/>
            <pc:sldMk cId="655870404" sldId="263"/>
            <ac:spMk id="12" creationId="{59B296B9-C5A5-4E4F-9B60-C907B5F1466C}"/>
          </ac:spMkLst>
        </pc:spChg>
        <pc:spChg chg="add">
          <ac:chgData name="Herrmann, Keaton" userId="a9487acb-7efb-4769-ae19-70d3204ef0e7" providerId="ADAL" clId="{A2141352-7CBB-4CC0-B632-8E8E0FB056BF}" dt="2026-04-28T13:38:23.715" v="2538" actId="26606"/>
          <ac:spMkLst>
            <pc:docMk/>
            <pc:sldMk cId="655870404" sldId="263"/>
            <ac:spMk id="14" creationId="{D0300FD3-5AF1-6305-15FA-9078072672E2}"/>
          </ac:spMkLst>
        </pc:spChg>
        <pc:picChg chg="add mod ord">
          <ac:chgData name="Herrmann, Keaton" userId="a9487acb-7efb-4769-ae19-70d3204ef0e7" providerId="ADAL" clId="{A2141352-7CBB-4CC0-B632-8E8E0FB056BF}" dt="2026-04-28T13:38:39.381" v="2541" actId="1076"/>
          <ac:picMkLst>
            <pc:docMk/>
            <pc:sldMk cId="655870404" sldId="263"/>
            <ac:picMk id="5" creationId="{393ACFA2-34DA-D9DC-1A49-F2FD78EA6656}"/>
          </ac:picMkLst>
        </pc:picChg>
      </pc:sldChg>
      <pc:sldChg chg="addSp delSp modSp new mod setBg">
        <pc:chgData name="Herrmann, Keaton" userId="a9487acb-7efb-4769-ae19-70d3204ef0e7" providerId="ADAL" clId="{A2141352-7CBB-4CC0-B632-8E8E0FB056BF}" dt="2026-04-28T13:44:34.172" v="2556" actId="115"/>
        <pc:sldMkLst>
          <pc:docMk/>
          <pc:sldMk cId="229374366" sldId="264"/>
        </pc:sldMkLst>
        <pc:spChg chg="mod">
          <ac:chgData name="Herrmann, Keaton" userId="a9487acb-7efb-4769-ae19-70d3204ef0e7" providerId="ADAL" clId="{A2141352-7CBB-4CC0-B632-8E8E0FB056BF}" dt="2026-04-28T13:44:17.068" v="2554" actId="26606"/>
          <ac:spMkLst>
            <pc:docMk/>
            <pc:sldMk cId="229374366" sldId="264"/>
            <ac:spMk id="2" creationId="{D77C898F-5FDB-294E-EBB0-35D05022BADE}"/>
          </ac:spMkLst>
        </pc:spChg>
        <pc:spChg chg="mod">
          <ac:chgData name="Herrmann, Keaton" userId="a9487acb-7efb-4769-ae19-70d3204ef0e7" providerId="ADAL" clId="{A2141352-7CBB-4CC0-B632-8E8E0FB056BF}" dt="2026-04-28T13:44:34.172" v="2556" actId="115"/>
          <ac:spMkLst>
            <pc:docMk/>
            <pc:sldMk cId="229374366" sldId="264"/>
            <ac:spMk id="3" creationId="{B4338839-1915-5584-F82A-32343EC3FB05}"/>
          </ac:spMkLst>
        </pc:spChg>
        <pc:spChg chg="add">
          <ac:chgData name="Herrmann, Keaton" userId="a9487acb-7efb-4769-ae19-70d3204ef0e7" providerId="ADAL" clId="{A2141352-7CBB-4CC0-B632-8E8E0FB056BF}" dt="2026-04-28T13:44:17.068" v="2554" actId="26606"/>
          <ac:spMkLst>
            <pc:docMk/>
            <pc:sldMk cId="229374366" sldId="264"/>
            <ac:spMk id="12" creationId="{C0763A76-9F1C-4FC5-82B7-DD475DA461B2}"/>
          </ac:spMkLst>
        </pc:spChg>
        <pc:spChg chg="add">
          <ac:chgData name="Herrmann, Keaton" userId="a9487acb-7efb-4769-ae19-70d3204ef0e7" providerId="ADAL" clId="{A2141352-7CBB-4CC0-B632-8E8E0FB056BF}" dt="2026-04-28T13:44:17.068" v="2554" actId="26606"/>
          <ac:spMkLst>
            <pc:docMk/>
            <pc:sldMk cId="229374366" sldId="264"/>
            <ac:spMk id="14" creationId="{E81BF4F6-F2CF-4984-9D14-D6966D92F99F}"/>
          </ac:spMkLst>
        </pc:spChg>
        <pc:picChg chg="add del mod">
          <ac:chgData name="Herrmann, Keaton" userId="a9487acb-7efb-4769-ae19-70d3204ef0e7" providerId="ADAL" clId="{A2141352-7CBB-4CC0-B632-8E8E0FB056BF}" dt="2026-04-28T13:44:03.187" v="2551" actId="478"/>
          <ac:picMkLst>
            <pc:docMk/>
            <pc:sldMk cId="229374366" sldId="264"/>
            <ac:picMk id="5" creationId="{F62D751C-A63D-44B8-B294-59D28D9926DF}"/>
          </ac:picMkLst>
        </pc:picChg>
        <pc:picChg chg="add mod">
          <ac:chgData name="Herrmann, Keaton" userId="a9487acb-7efb-4769-ae19-70d3204ef0e7" providerId="ADAL" clId="{A2141352-7CBB-4CC0-B632-8E8E0FB056BF}" dt="2026-04-28T13:44:17.068" v="2554" actId="26606"/>
          <ac:picMkLst>
            <pc:docMk/>
            <pc:sldMk cId="229374366" sldId="264"/>
            <ac:picMk id="7" creationId="{7D3F8C0B-BB80-646E-B9B2-47BB42FCF293}"/>
          </ac:picMkLst>
        </pc:picChg>
      </pc:sldChg>
      <pc:sldChg chg="addSp modSp new mod setBg">
        <pc:chgData name="Herrmann, Keaton" userId="a9487acb-7efb-4769-ae19-70d3204ef0e7" providerId="ADAL" clId="{A2141352-7CBB-4CC0-B632-8E8E0FB056BF}" dt="2026-04-28T13:41:40.545" v="2548" actId="20577"/>
        <pc:sldMkLst>
          <pc:docMk/>
          <pc:sldMk cId="2475165236" sldId="265"/>
        </pc:sldMkLst>
        <pc:spChg chg="mod">
          <ac:chgData name="Herrmann, Keaton" userId="a9487acb-7efb-4769-ae19-70d3204ef0e7" providerId="ADAL" clId="{A2141352-7CBB-4CC0-B632-8E8E0FB056BF}" dt="2026-04-28T13:40:58.173" v="2544" actId="26606"/>
          <ac:spMkLst>
            <pc:docMk/>
            <pc:sldMk cId="2475165236" sldId="265"/>
            <ac:spMk id="2" creationId="{8183B53C-C4D7-7212-08CC-50964618D420}"/>
          </ac:spMkLst>
        </pc:spChg>
        <pc:spChg chg="mod">
          <ac:chgData name="Herrmann, Keaton" userId="a9487acb-7efb-4769-ae19-70d3204ef0e7" providerId="ADAL" clId="{A2141352-7CBB-4CC0-B632-8E8E0FB056BF}" dt="2026-04-28T13:41:40.545" v="2548" actId="20577"/>
          <ac:spMkLst>
            <pc:docMk/>
            <pc:sldMk cId="2475165236" sldId="265"/>
            <ac:spMk id="3" creationId="{14B226C8-6F99-3903-377C-FC70FA49C61E}"/>
          </ac:spMkLst>
        </pc:spChg>
        <pc:spChg chg="add">
          <ac:chgData name="Herrmann, Keaton" userId="a9487acb-7efb-4769-ae19-70d3204ef0e7" providerId="ADAL" clId="{A2141352-7CBB-4CC0-B632-8E8E0FB056BF}" dt="2026-04-28T13:40:58.173" v="2544" actId="26606"/>
          <ac:spMkLst>
            <pc:docMk/>
            <pc:sldMk cId="2475165236" sldId="265"/>
            <ac:spMk id="10" creationId="{9F7D5CDA-D291-4307-BF55-1381FED29634}"/>
          </ac:spMkLst>
        </pc:spChg>
        <pc:spChg chg="add">
          <ac:chgData name="Herrmann, Keaton" userId="a9487acb-7efb-4769-ae19-70d3204ef0e7" providerId="ADAL" clId="{A2141352-7CBB-4CC0-B632-8E8E0FB056BF}" dt="2026-04-28T13:40:58.173" v="2544" actId="26606"/>
          <ac:spMkLst>
            <pc:docMk/>
            <pc:sldMk cId="2475165236" sldId="265"/>
            <ac:spMk id="12" creationId="{59B296B9-C5A5-4E4F-9B60-C907B5F1466C}"/>
          </ac:spMkLst>
        </pc:spChg>
        <pc:spChg chg="add">
          <ac:chgData name="Herrmann, Keaton" userId="a9487acb-7efb-4769-ae19-70d3204ef0e7" providerId="ADAL" clId="{A2141352-7CBB-4CC0-B632-8E8E0FB056BF}" dt="2026-04-28T13:40:58.173" v="2544" actId="26606"/>
          <ac:spMkLst>
            <pc:docMk/>
            <pc:sldMk cId="2475165236" sldId="265"/>
            <ac:spMk id="14" creationId="{D0300FD3-5AF1-6305-15FA-9078072672E2}"/>
          </ac:spMkLst>
        </pc:spChg>
        <pc:picChg chg="add mod ord">
          <ac:chgData name="Herrmann, Keaton" userId="a9487acb-7efb-4769-ae19-70d3204ef0e7" providerId="ADAL" clId="{A2141352-7CBB-4CC0-B632-8E8E0FB056BF}" dt="2026-04-28T13:40:58.173" v="2544" actId="26606"/>
          <ac:picMkLst>
            <pc:docMk/>
            <pc:sldMk cId="2475165236" sldId="265"/>
            <ac:picMk id="5" creationId="{54C5CA20-503E-34BC-19F9-1CAC8FF97430}"/>
          </ac:picMkLst>
        </pc:picChg>
      </pc:sldChg>
      <pc:sldChg chg="addSp delSp modSp new mod setBg">
        <pc:chgData name="Herrmann, Keaton" userId="a9487acb-7efb-4769-ae19-70d3204ef0e7" providerId="ADAL" clId="{A2141352-7CBB-4CC0-B632-8E8E0FB056BF}" dt="2026-04-24T16:35:19.570" v="1110" actId="2711"/>
        <pc:sldMkLst>
          <pc:docMk/>
          <pc:sldMk cId="3020753161" sldId="266"/>
        </pc:sldMkLst>
        <pc:spChg chg="mod">
          <ac:chgData name="Herrmann, Keaton" userId="a9487acb-7efb-4769-ae19-70d3204ef0e7" providerId="ADAL" clId="{A2141352-7CBB-4CC0-B632-8E8E0FB056BF}" dt="2026-04-24T16:35:19.570" v="1110" actId="2711"/>
          <ac:spMkLst>
            <pc:docMk/>
            <pc:sldMk cId="3020753161" sldId="266"/>
            <ac:spMk id="2" creationId="{405EAB71-77BD-FCB7-5D98-F9C4E9A066DE}"/>
          </ac:spMkLst>
        </pc:spChg>
        <pc:spChg chg="mod">
          <ac:chgData name="Herrmann, Keaton" userId="a9487acb-7efb-4769-ae19-70d3204ef0e7" providerId="ADAL" clId="{A2141352-7CBB-4CC0-B632-8E8E0FB056BF}" dt="2026-04-24T16:35:13.807" v="1109" actId="2711"/>
          <ac:spMkLst>
            <pc:docMk/>
            <pc:sldMk cId="3020753161" sldId="266"/>
            <ac:spMk id="3" creationId="{5E219904-1150-C042-0625-6271633CF065}"/>
          </ac:spMkLst>
        </pc:spChg>
        <pc:spChg chg="add">
          <ac:chgData name="Herrmann, Keaton" userId="a9487acb-7efb-4769-ae19-70d3204ef0e7" providerId="ADAL" clId="{A2141352-7CBB-4CC0-B632-8E8E0FB056BF}" dt="2026-04-24T14:33:12.598" v="1048" actId="26606"/>
          <ac:spMkLst>
            <pc:docMk/>
            <pc:sldMk cId="3020753161" sldId="266"/>
            <ac:spMk id="17" creationId="{F13C74B1-5B17-4795-BED0-7140497B445A}"/>
          </ac:spMkLst>
        </pc:spChg>
        <pc:spChg chg="add">
          <ac:chgData name="Herrmann, Keaton" userId="a9487acb-7efb-4769-ae19-70d3204ef0e7" providerId="ADAL" clId="{A2141352-7CBB-4CC0-B632-8E8E0FB056BF}" dt="2026-04-24T14:33:12.598" v="1048" actId="26606"/>
          <ac:spMkLst>
            <pc:docMk/>
            <pc:sldMk cId="3020753161" sldId="266"/>
            <ac:spMk id="19" creationId="{D4974D33-8DC5-464E-8C6D-BE58F0669C17}"/>
          </ac:spMkLst>
        </pc:spChg>
        <pc:picChg chg="add mod">
          <ac:chgData name="Herrmann, Keaton" userId="a9487acb-7efb-4769-ae19-70d3204ef0e7" providerId="ADAL" clId="{A2141352-7CBB-4CC0-B632-8E8E0FB056BF}" dt="2026-04-24T14:32:05.917" v="1035" actId="26606"/>
          <ac:picMkLst>
            <pc:docMk/>
            <pc:sldMk cId="3020753161" sldId="266"/>
            <ac:picMk id="5" creationId="{7554EFC8-BD93-DFE0-99B0-4A71E2F81183}"/>
          </ac:picMkLst>
        </pc:picChg>
      </pc:sldChg>
      <pc:sldChg chg="addSp delSp modSp add mod">
        <pc:chgData name="Herrmann, Keaton" userId="a9487acb-7efb-4769-ae19-70d3204ef0e7" providerId="ADAL" clId="{A2141352-7CBB-4CC0-B632-8E8E0FB056BF}" dt="2026-04-24T16:35:25.994" v="1111" actId="2711"/>
        <pc:sldMkLst>
          <pc:docMk/>
          <pc:sldMk cId="2200514090" sldId="267"/>
        </pc:sldMkLst>
        <pc:spChg chg="mod">
          <ac:chgData name="Herrmann, Keaton" userId="a9487acb-7efb-4769-ae19-70d3204ef0e7" providerId="ADAL" clId="{A2141352-7CBB-4CC0-B632-8E8E0FB056BF}" dt="2026-04-24T16:35:25.994" v="1111" actId="2711"/>
          <ac:spMkLst>
            <pc:docMk/>
            <pc:sldMk cId="2200514090" sldId="267"/>
            <ac:spMk id="2" creationId="{C77B84FE-F677-51EA-9475-BE48D3137B41}"/>
          </ac:spMkLst>
        </pc:spChg>
        <pc:spChg chg="mod">
          <ac:chgData name="Herrmann, Keaton" userId="a9487acb-7efb-4769-ae19-70d3204ef0e7" providerId="ADAL" clId="{A2141352-7CBB-4CC0-B632-8E8E0FB056BF}" dt="2026-04-24T16:35:02.800" v="1108" actId="2711"/>
          <ac:spMkLst>
            <pc:docMk/>
            <pc:sldMk cId="2200514090" sldId="267"/>
            <ac:spMk id="3" creationId="{C486E383-1299-AD68-C8A1-94C3320A61AE}"/>
          </ac:spMkLst>
        </pc:spChg>
        <pc:spChg chg="add">
          <ac:chgData name="Herrmann, Keaton" userId="a9487acb-7efb-4769-ae19-70d3204ef0e7" providerId="ADAL" clId="{A2141352-7CBB-4CC0-B632-8E8E0FB056BF}" dt="2026-04-24T16:15:26.376" v="1087" actId="26606"/>
          <ac:spMkLst>
            <pc:docMk/>
            <pc:sldMk cId="2200514090" sldId="267"/>
            <ac:spMk id="24" creationId="{F13C74B1-5B17-4795-BED0-7140497B445A}"/>
          </ac:spMkLst>
        </pc:spChg>
        <pc:spChg chg="add">
          <ac:chgData name="Herrmann, Keaton" userId="a9487acb-7efb-4769-ae19-70d3204ef0e7" providerId="ADAL" clId="{A2141352-7CBB-4CC0-B632-8E8E0FB056BF}" dt="2026-04-24T16:15:26.376" v="1087" actId="26606"/>
          <ac:spMkLst>
            <pc:docMk/>
            <pc:sldMk cId="2200514090" sldId="267"/>
            <ac:spMk id="26" creationId="{D4974D33-8DC5-464E-8C6D-BE58F0669C17}"/>
          </ac:spMkLst>
        </pc:spChg>
        <pc:picChg chg="add mod ord">
          <ac:chgData name="Herrmann, Keaton" userId="a9487acb-7efb-4769-ae19-70d3204ef0e7" providerId="ADAL" clId="{A2141352-7CBB-4CC0-B632-8E8E0FB056BF}" dt="2026-04-24T16:15:26.376" v="1087" actId="26606"/>
          <ac:picMkLst>
            <pc:docMk/>
            <pc:sldMk cId="2200514090" sldId="267"/>
            <ac:picMk id="6" creationId="{BA2EE894-DC89-E3E9-9814-5597B26D9EBB}"/>
          </ac:picMkLst>
        </pc:picChg>
      </pc:sldChg>
      <pc:sldChg chg="addSp delSp modSp add mod">
        <pc:chgData name="Herrmann, Keaton" userId="a9487acb-7efb-4769-ae19-70d3204ef0e7" providerId="ADAL" clId="{A2141352-7CBB-4CC0-B632-8E8E0FB056BF}" dt="2026-04-24T16:35:30.326" v="1112" actId="2711"/>
        <pc:sldMkLst>
          <pc:docMk/>
          <pc:sldMk cId="4278442470" sldId="268"/>
        </pc:sldMkLst>
        <pc:spChg chg="mod">
          <ac:chgData name="Herrmann, Keaton" userId="a9487acb-7efb-4769-ae19-70d3204ef0e7" providerId="ADAL" clId="{A2141352-7CBB-4CC0-B632-8E8E0FB056BF}" dt="2026-04-24T16:35:30.326" v="1112" actId="2711"/>
          <ac:spMkLst>
            <pc:docMk/>
            <pc:sldMk cId="4278442470" sldId="268"/>
            <ac:spMk id="2" creationId="{1519E15A-8394-4F9E-223A-4F4A5E98AF86}"/>
          </ac:spMkLst>
        </pc:spChg>
        <pc:spChg chg="mod">
          <ac:chgData name="Herrmann, Keaton" userId="a9487acb-7efb-4769-ae19-70d3204ef0e7" providerId="ADAL" clId="{A2141352-7CBB-4CC0-B632-8E8E0FB056BF}" dt="2026-04-24T16:34:54.160" v="1107" actId="2711"/>
          <ac:spMkLst>
            <pc:docMk/>
            <pc:sldMk cId="4278442470" sldId="268"/>
            <ac:spMk id="3" creationId="{D68822BA-FD7A-BB32-9318-9CDC9F1B2762}"/>
          </ac:spMkLst>
        </pc:spChg>
        <pc:spChg chg="add">
          <ac:chgData name="Herrmann, Keaton" userId="a9487acb-7efb-4769-ae19-70d3204ef0e7" providerId="ADAL" clId="{A2141352-7CBB-4CC0-B632-8E8E0FB056BF}" dt="2026-04-24T16:20:14.466" v="1095" actId="26606"/>
          <ac:spMkLst>
            <pc:docMk/>
            <pc:sldMk cId="4278442470" sldId="268"/>
            <ac:spMk id="31" creationId="{F13C74B1-5B17-4795-BED0-7140497B445A}"/>
          </ac:spMkLst>
        </pc:spChg>
        <pc:spChg chg="add">
          <ac:chgData name="Herrmann, Keaton" userId="a9487acb-7efb-4769-ae19-70d3204ef0e7" providerId="ADAL" clId="{A2141352-7CBB-4CC0-B632-8E8E0FB056BF}" dt="2026-04-24T16:20:14.466" v="1095" actId="26606"/>
          <ac:spMkLst>
            <pc:docMk/>
            <pc:sldMk cId="4278442470" sldId="268"/>
            <ac:spMk id="33" creationId="{D4974D33-8DC5-464E-8C6D-BE58F0669C17}"/>
          </ac:spMkLst>
        </pc:spChg>
        <pc:picChg chg="add mod">
          <ac:chgData name="Herrmann, Keaton" userId="a9487acb-7efb-4769-ae19-70d3204ef0e7" providerId="ADAL" clId="{A2141352-7CBB-4CC0-B632-8E8E0FB056BF}" dt="2026-04-24T16:20:14.466" v="1095" actId="26606"/>
          <ac:picMkLst>
            <pc:docMk/>
            <pc:sldMk cId="4278442470" sldId="268"/>
            <ac:picMk id="5" creationId="{A7632BCB-4BFD-465D-0A70-23CD62CE4937}"/>
          </ac:picMkLst>
        </pc:picChg>
      </pc:sldChg>
      <pc:sldChg chg="addSp delSp modSp add mod">
        <pc:chgData name="Herrmann, Keaton" userId="a9487acb-7efb-4769-ae19-70d3204ef0e7" providerId="ADAL" clId="{A2141352-7CBB-4CC0-B632-8E8E0FB056BF}" dt="2026-04-24T16:34:44.346" v="1106" actId="2711"/>
        <pc:sldMkLst>
          <pc:docMk/>
          <pc:sldMk cId="4190587884" sldId="269"/>
        </pc:sldMkLst>
        <pc:spChg chg="mod">
          <ac:chgData name="Herrmann, Keaton" userId="a9487acb-7efb-4769-ae19-70d3204ef0e7" providerId="ADAL" clId="{A2141352-7CBB-4CC0-B632-8E8E0FB056BF}" dt="2026-04-24T16:34:34.027" v="1105" actId="2711"/>
          <ac:spMkLst>
            <pc:docMk/>
            <pc:sldMk cId="4190587884" sldId="269"/>
            <ac:spMk id="2" creationId="{A9098B0E-BC53-3C11-1331-69F66CC47EAD}"/>
          </ac:spMkLst>
        </pc:spChg>
        <pc:spChg chg="mod">
          <ac:chgData name="Herrmann, Keaton" userId="a9487acb-7efb-4769-ae19-70d3204ef0e7" providerId="ADAL" clId="{A2141352-7CBB-4CC0-B632-8E8E0FB056BF}" dt="2026-04-24T16:34:44.346" v="1106" actId="2711"/>
          <ac:spMkLst>
            <pc:docMk/>
            <pc:sldMk cId="4190587884" sldId="269"/>
            <ac:spMk id="3" creationId="{AC7BFC09-8D9E-0B05-E38D-24FB91F12286}"/>
          </ac:spMkLst>
        </pc:spChg>
        <pc:spChg chg="add">
          <ac:chgData name="Herrmann, Keaton" userId="a9487acb-7efb-4769-ae19-70d3204ef0e7" providerId="ADAL" clId="{A2141352-7CBB-4CC0-B632-8E8E0FB056BF}" dt="2026-04-24T16:28:08.798" v="1101" actId="26606"/>
          <ac:spMkLst>
            <pc:docMk/>
            <pc:sldMk cId="4190587884" sldId="269"/>
            <ac:spMk id="38" creationId="{F13C74B1-5B17-4795-BED0-7140497B445A}"/>
          </ac:spMkLst>
        </pc:spChg>
        <pc:spChg chg="add">
          <ac:chgData name="Herrmann, Keaton" userId="a9487acb-7efb-4769-ae19-70d3204ef0e7" providerId="ADAL" clId="{A2141352-7CBB-4CC0-B632-8E8E0FB056BF}" dt="2026-04-24T16:28:08.798" v="1101" actId="26606"/>
          <ac:spMkLst>
            <pc:docMk/>
            <pc:sldMk cId="4190587884" sldId="269"/>
            <ac:spMk id="40" creationId="{D4974D33-8DC5-464E-8C6D-BE58F0669C17}"/>
          </ac:spMkLst>
        </pc:spChg>
        <pc:picChg chg="add mod">
          <ac:chgData name="Herrmann, Keaton" userId="a9487acb-7efb-4769-ae19-70d3204ef0e7" providerId="ADAL" clId="{A2141352-7CBB-4CC0-B632-8E8E0FB056BF}" dt="2026-04-24T16:28:08.798" v="1101" actId="26606"/>
          <ac:picMkLst>
            <pc:docMk/>
            <pc:sldMk cId="4190587884" sldId="269"/>
            <ac:picMk id="6" creationId="{7C9F6B65-7665-55D5-9615-83565C89AF23}"/>
          </ac:picMkLst>
        </pc:picChg>
      </pc:sldChg>
      <pc:sldChg chg="addSp delSp modSp new mod setBg">
        <pc:chgData name="Herrmann, Keaton" userId="a9487acb-7efb-4769-ae19-70d3204ef0e7" providerId="ADAL" clId="{A2141352-7CBB-4CC0-B632-8E8E0FB056BF}" dt="2026-04-24T16:47:52.535" v="1186" actId="26606"/>
        <pc:sldMkLst>
          <pc:docMk/>
          <pc:sldMk cId="1168953434" sldId="270"/>
        </pc:sldMkLst>
        <pc:spChg chg="mod">
          <ac:chgData name="Herrmann, Keaton" userId="a9487acb-7efb-4769-ae19-70d3204ef0e7" providerId="ADAL" clId="{A2141352-7CBB-4CC0-B632-8E8E0FB056BF}" dt="2026-04-24T16:47:52.535" v="1186" actId="26606"/>
          <ac:spMkLst>
            <pc:docMk/>
            <pc:sldMk cId="1168953434" sldId="270"/>
            <ac:spMk id="2" creationId="{5BC4FCE2-F05C-2F25-A96C-3CBCAC036DB9}"/>
          </ac:spMkLst>
        </pc:spChg>
        <pc:spChg chg="mod">
          <ac:chgData name="Herrmann, Keaton" userId="a9487acb-7efb-4769-ae19-70d3204ef0e7" providerId="ADAL" clId="{A2141352-7CBB-4CC0-B632-8E8E0FB056BF}" dt="2026-04-24T16:47:52.535" v="1186" actId="26606"/>
          <ac:spMkLst>
            <pc:docMk/>
            <pc:sldMk cId="1168953434" sldId="270"/>
            <ac:spMk id="3" creationId="{B46DA8C3-73C9-8BCC-CBC4-E89554EFAAC9}"/>
          </ac:spMkLst>
        </pc:spChg>
        <pc:spChg chg="add">
          <ac:chgData name="Herrmann, Keaton" userId="a9487acb-7efb-4769-ae19-70d3204ef0e7" providerId="ADAL" clId="{A2141352-7CBB-4CC0-B632-8E8E0FB056BF}" dt="2026-04-24T16:47:52.535" v="1186" actId="26606"/>
          <ac:spMkLst>
            <pc:docMk/>
            <pc:sldMk cId="1168953434" sldId="270"/>
            <ac:spMk id="41" creationId="{3C54F4CE-85F0-46ED-80DA-9518C9251AD1}"/>
          </ac:spMkLst>
        </pc:spChg>
        <pc:spChg chg="add">
          <ac:chgData name="Herrmann, Keaton" userId="a9487acb-7efb-4769-ae19-70d3204ef0e7" providerId="ADAL" clId="{A2141352-7CBB-4CC0-B632-8E8E0FB056BF}" dt="2026-04-24T16:47:52.535" v="1186" actId="26606"/>
          <ac:spMkLst>
            <pc:docMk/>
            <pc:sldMk cId="1168953434" sldId="270"/>
            <ac:spMk id="42" creationId="{DADD1FCA-8ACB-4958-81DD-4CDD6D3E1921}"/>
          </ac:spMkLst>
        </pc:spChg>
        <pc:graphicFrameChg chg="add mod">
          <ac:chgData name="Herrmann, Keaton" userId="a9487acb-7efb-4769-ae19-70d3204ef0e7" providerId="ADAL" clId="{A2141352-7CBB-4CC0-B632-8E8E0FB056BF}" dt="2026-04-24T16:47:24.814" v="1180" actId="26606"/>
          <ac:graphicFrameMkLst>
            <pc:docMk/>
            <pc:sldMk cId="1168953434" sldId="270"/>
            <ac:graphicFrameMk id="4" creationId="{690ED40A-7842-7910-3E59-C2560456E33D}"/>
          </ac:graphicFrameMkLst>
        </pc:graphicFrameChg>
      </pc:sldChg>
      <pc:sldChg chg="addSp delSp modSp new mod setBg">
        <pc:chgData name="Herrmann, Keaton" userId="a9487acb-7efb-4769-ae19-70d3204ef0e7" providerId="ADAL" clId="{A2141352-7CBB-4CC0-B632-8E8E0FB056BF}" dt="2026-04-24T20:02:42.528" v="1214" actId="255"/>
        <pc:sldMkLst>
          <pc:docMk/>
          <pc:sldMk cId="2393474367" sldId="271"/>
        </pc:sldMkLst>
        <pc:spChg chg="mod">
          <ac:chgData name="Herrmann, Keaton" userId="a9487acb-7efb-4769-ae19-70d3204ef0e7" providerId="ADAL" clId="{A2141352-7CBB-4CC0-B632-8E8E0FB056BF}" dt="2026-04-24T20:02:31.614" v="1213" actId="26606"/>
          <ac:spMkLst>
            <pc:docMk/>
            <pc:sldMk cId="2393474367" sldId="271"/>
            <ac:spMk id="2" creationId="{C90E9314-4B22-3078-B821-1B52DF3253DA}"/>
          </ac:spMkLst>
        </pc:spChg>
        <pc:spChg chg="mod">
          <ac:chgData name="Herrmann, Keaton" userId="a9487acb-7efb-4769-ae19-70d3204ef0e7" providerId="ADAL" clId="{A2141352-7CBB-4CC0-B632-8E8E0FB056BF}" dt="2026-04-24T20:02:42.528" v="1214" actId="255"/>
          <ac:spMkLst>
            <pc:docMk/>
            <pc:sldMk cId="2393474367" sldId="271"/>
            <ac:spMk id="3" creationId="{EC96295C-BB40-C5AC-466D-7748EB6B43F8}"/>
          </ac:spMkLst>
        </pc:spChg>
        <pc:spChg chg="add">
          <ac:chgData name="Herrmann, Keaton" userId="a9487acb-7efb-4769-ae19-70d3204ef0e7" providerId="ADAL" clId="{A2141352-7CBB-4CC0-B632-8E8E0FB056BF}" dt="2026-04-24T20:02:31.614" v="1213" actId="26606"/>
          <ac:spMkLst>
            <pc:docMk/>
            <pc:sldMk cId="2393474367" sldId="271"/>
            <ac:spMk id="6" creationId="{0B9EE3F3-89B7-43C3-8651-C4C96830993D}"/>
          </ac:spMkLst>
        </pc:spChg>
        <pc:spChg chg="add">
          <ac:chgData name="Herrmann, Keaton" userId="a9487acb-7efb-4769-ae19-70d3204ef0e7" providerId="ADAL" clId="{A2141352-7CBB-4CC0-B632-8E8E0FB056BF}" dt="2026-04-24T20:02:31.614" v="1213" actId="26606"/>
          <ac:spMkLst>
            <pc:docMk/>
            <pc:sldMk cId="2393474367" sldId="271"/>
            <ac:spMk id="7" creationId="{33AE4636-AEEC-45D6-84D4-7AC2DA48ECF8}"/>
          </ac:spMkLst>
        </pc:spChg>
        <pc:spChg chg="add">
          <ac:chgData name="Herrmann, Keaton" userId="a9487acb-7efb-4769-ae19-70d3204ef0e7" providerId="ADAL" clId="{A2141352-7CBB-4CC0-B632-8E8E0FB056BF}" dt="2026-04-24T20:02:31.614" v="1213" actId="26606"/>
          <ac:spMkLst>
            <pc:docMk/>
            <pc:sldMk cId="2393474367" sldId="271"/>
            <ac:spMk id="8" creationId="{8D9CE0F4-2EB2-4F1F-8AAC-DB3571D9FE10}"/>
          </ac:spMkLst>
        </pc:spChg>
        <pc:picChg chg="add mod">
          <ac:chgData name="Herrmann, Keaton" userId="a9487acb-7efb-4769-ae19-70d3204ef0e7" providerId="ADAL" clId="{A2141352-7CBB-4CC0-B632-8E8E0FB056BF}" dt="2026-04-24T20:02:31.614" v="1213" actId="26606"/>
          <ac:picMkLst>
            <pc:docMk/>
            <pc:sldMk cId="2393474367" sldId="271"/>
            <ac:picMk id="4" creationId="{9FF8E18B-07CD-0E4E-E41F-BACC7970F4B5}"/>
          </ac:picMkLst>
        </pc:picChg>
      </pc:sldChg>
      <pc:sldChg chg="addSp delSp modSp new mod setBg">
        <pc:chgData name="Herrmann, Keaton" userId="a9487acb-7efb-4769-ae19-70d3204ef0e7" providerId="ADAL" clId="{A2141352-7CBB-4CC0-B632-8E8E0FB056BF}" dt="2026-04-27T16:25:38.814" v="2001" actId="26606"/>
        <pc:sldMkLst>
          <pc:docMk/>
          <pc:sldMk cId="1866808360" sldId="272"/>
        </pc:sldMkLst>
        <pc:spChg chg="mod">
          <ac:chgData name="Herrmann, Keaton" userId="a9487acb-7efb-4769-ae19-70d3204ef0e7" providerId="ADAL" clId="{A2141352-7CBB-4CC0-B632-8E8E0FB056BF}" dt="2026-04-27T16:25:38.814" v="2001" actId="26606"/>
          <ac:spMkLst>
            <pc:docMk/>
            <pc:sldMk cId="1866808360" sldId="272"/>
            <ac:spMk id="2" creationId="{35D06F44-C02C-FD17-B233-DD0176BFE083}"/>
          </ac:spMkLst>
        </pc:spChg>
        <pc:spChg chg="del mod">
          <ac:chgData name="Herrmann, Keaton" userId="a9487acb-7efb-4769-ae19-70d3204ef0e7" providerId="ADAL" clId="{A2141352-7CBB-4CC0-B632-8E8E0FB056BF}" dt="2026-04-27T16:25:38.814" v="2001" actId="26606"/>
          <ac:spMkLst>
            <pc:docMk/>
            <pc:sldMk cId="1866808360" sldId="272"/>
            <ac:spMk id="3" creationId="{5BD7E18C-4290-AA02-300C-9164144E8DA2}"/>
          </ac:spMkLst>
        </pc:spChg>
        <pc:spChg chg="add">
          <ac:chgData name="Herrmann, Keaton" userId="a9487acb-7efb-4769-ae19-70d3204ef0e7" providerId="ADAL" clId="{A2141352-7CBB-4CC0-B632-8E8E0FB056BF}" dt="2026-04-27T16:25:38.814" v="2001" actId="26606"/>
          <ac:spMkLst>
            <pc:docMk/>
            <pc:sldMk cId="1866808360" sldId="272"/>
            <ac:spMk id="9" creationId="{35DB3719-6FDC-4E5D-891D-FF40B7300F64}"/>
          </ac:spMkLst>
        </pc:spChg>
        <pc:spChg chg="add">
          <ac:chgData name="Herrmann, Keaton" userId="a9487acb-7efb-4769-ae19-70d3204ef0e7" providerId="ADAL" clId="{A2141352-7CBB-4CC0-B632-8E8E0FB056BF}" dt="2026-04-27T16:25:38.814" v="2001" actId="26606"/>
          <ac:spMkLst>
            <pc:docMk/>
            <pc:sldMk cId="1866808360" sldId="272"/>
            <ac:spMk id="11" creationId="{E0CBAC23-2E3F-4A90-BA59-F8299F6A5439}"/>
          </ac:spMkLst>
        </pc:spChg>
        <pc:graphicFrameChg chg="add">
          <ac:chgData name="Herrmann, Keaton" userId="a9487acb-7efb-4769-ae19-70d3204ef0e7" providerId="ADAL" clId="{A2141352-7CBB-4CC0-B632-8E8E0FB056BF}" dt="2026-04-27T16:25:38.814" v="2001" actId="26606"/>
          <ac:graphicFrameMkLst>
            <pc:docMk/>
            <pc:sldMk cId="1866808360" sldId="272"/>
            <ac:graphicFrameMk id="5" creationId="{0FD3AFAA-F301-D225-7968-D85A9C61D31C}"/>
          </ac:graphicFrameMkLst>
        </pc:graphicFrameChg>
      </pc:sldChg>
      <pc:sldChg chg="addSp delSp modSp add mod">
        <pc:chgData name="Herrmann, Keaton" userId="a9487acb-7efb-4769-ae19-70d3204ef0e7" providerId="ADAL" clId="{A2141352-7CBB-4CC0-B632-8E8E0FB056BF}" dt="2026-04-24T20:56:53.282" v="1466" actId="20577"/>
        <pc:sldMkLst>
          <pc:docMk/>
          <pc:sldMk cId="3081497427" sldId="273"/>
        </pc:sldMkLst>
        <pc:spChg chg="mod">
          <ac:chgData name="Herrmann, Keaton" userId="a9487acb-7efb-4769-ae19-70d3204ef0e7" providerId="ADAL" clId="{A2141352-7CBB-4CC0-B632-8E8E0FB056BF}" dt="2026-04-24T20:56:53.282" v="1466" actId="20577"/>
          <ac:spMkLst>
            <pc:docMk/>
            <pc:sldMk cId="3081497427" sldId="273"/>
            <ac:spMk id="3" creationId="{FF8FCFC3-53AC-D491-D63F-FDE0B2D712D4}"/>
          </ac:spMkLst>
        </pc:spChg>
        <pc:picChg chg="add mod">
          <ac:chgData name="Herrmann, Keaton" userId="a9487acb-7efb-4769-ae19-70d3204ef0e7" providerId="ADAL" clId="{A2141352-7CBB-4CC0-B632-8E8E0FB056BF}" dt="2026-04-24T20:46:38.262" v="1221" actId="1076"/>
          <ac:picMkLst>
            <pc:docMk/>
            <pc:sldMk cId="3081497427" sldId="273"/>
            <ac:picMk id="5" creationId="{7335E078-533F-DD22-8BE7-50DF659664BA}"/>
          </ac:picMkLst>
        </pc:picChg>
      </pc:sldChg>
      <pc:sldChg chg="addSp delSp modSp new mod setBg">
        <pc:chgData name="Herrmann, Keaton" userId="a9487acb-7efb-4769-ae19-70d3204ef0e7" providerId="ADAL" clId="{A2141352-7CBB-4CC0-B632-8E8E0FB056BF}" dt="2026-04-27T16:24:48.945" v="1999" actId="1076"/>
        <pc:sldMkLst>
          <pc:docMk/>
          <pc:sldMk cId="4067409909" sldId="274"/>
        </pc:sldMkLst>
        <pc:spChg chg="mod ord">
          <ac:chgData name="Herrmann, Keaton" userId="a9487acb-7efb-4769-ae19-70d3204ef0e7" providerId="ADAL" clId="{A2141352-7CBB-4CC0-B632-8E8E0FB056BF}" dt="2026-04-27T16:24:48.945" v="1999" actId="1076"/>
          <ac:spMkLst>
            <pc:docMk/>
            <pc:sldMk cId="4067409909" sldId="274"/>
            <ac:spMk id="2" creationId="{70BD52F5-FED6-ADAC-9CF9-2D255FCC3956}"/>
          </ac:spMkLst>
        </pc:spChg>
        <pc:spChg chg="del mod">
          <ac:chgData name="Herrmann, Keaton" userId="a9487acb-7efb-4769-ae19-70d3204ef0e7" providerId="ADAL" clId="{A2141352-7CBB-4CC0-B632-8E8E0FB056BF}" dt="2026-04-27T16:17:30.006" v="1994"/>
          <ac:spMkLst>
            <pc:docMk/>
            <pc:sldMk cId="4067409909" sldId="274"/>
            <ac:spMk id="3" creationId="{54894131-0040-F7EF-DB0E-EE527D97CB28}"/>
          </ac:spMkLst>
        </pc:spChg>
        <pc:spChg chg="add del">
          <ac:chgData name="Herrmann, Keaton" userId="a9487acb-7efb-4769-ae19-70d3204ef0e7" providerId="ADAL" clId="{A2141352-7CBB-4CC0-B632-8E8E0FB056BF}" dt="2026-04-27T16:24:35.868" v="1996" actId="26606"/>
          <ac:spMkLst>
            <pc:docMk/>
            <pc:sldMk cId="4067409909" sldId="274"/>
            <ac:spMk id="9" creationId="{C725FFDB-CDAF-5E1E-3566-0946448CD0AD}"/>
          </ac:spMkLst>
        </pc:spChg>
        <pc:spChg chg="add del">
          <ac:chgData name="Herrmann, Keaton" userId="a9487acb-7efb-4769-ae19-70d3204ef0e7" providerId="ADAL" clId="{A2141352-7CBB-4CC0-B632-8E8E0FB056BF}" dt="2026-04-27T16:24:35.868" v="1996" actId="26606"/>
          <ac:spMkLst>
            <pc:docMk/>
            <pc:sldMk cId="4067409909" sldId="274"/>
            <ac:spMk id="12" creationId="{9F79630B-0F0B-446E-A637-38FA8F61D10E}"/>
          </ac:spMkLst>
        </pc:spChg>
        <pc:spChg chg="add del">
          <ac:chgData name="Herrmann, Keaton" userId="a9487acb-7efb-4769-ae19-70d3204ef0e7" providerId="ADAL" clId="{A2141352-7CBB-4CC0-B632-8E8E0FB056BF}" dt="2026-04-27T16:24:35.868" v="1996" actId="26606"/>
          <ac:spMkLst>
            <pc:docMk/>
            <pc:sldMk cId="4067409909" sldId="274"/>
            <ac:spMk id="14" creationId="{B3437C99-FC8E-4311-B48A-F0C4C329B154}"/>
          </ac:spMkLst>
        </pc:spChg>
        <pc:spChg chg="add">
          <ac:chgData name="Herrmann, Keaton" userId="a9487acb-7efb-4769-ae19-70d3204ef0e7" providerId="ADAL" clId="{A2141352-7CBB-4CC0-B632-8E8E0FB056BF}" dt="2026-04-27T16:24:35.941" v="1997" actId="26606"/>
          <ac:spMkLst>
            <pc:docMk/>
            <pc:sldMk cId="4067409909" sldId="274"/>
            <ac:spMk id="16" creationId="{04812C46-200A-4DEB-A05E-3ED6C68C2387}"/>
          </ac:spMkLst>
        </pc:spChg>
        <pc:spChg chg="add">
          <ac:chgData name="Herrmann, Keaton" userId="a9487acb-7efb-4769-ae19-70d3204ef0e7" providerId="ADAL" clId="{A2141352-7CBB-4CC0-B632-8E8E0FB056BF}" dt="2026-04-27T16:24:35.941" v="1997" actId="26606"/>
          <ac:spMkLst>
            <pc:docMk/>
            <pc:sldMk cId="4067409909" sldId="274"/>
            <ac:spMk id="17" creationId="{D1EA859B-E555-4109-94F3-6700E046E008}"/>
          </ac:spMkLst>
        </pc:spChg>
        <pc:spChg chg="add del">
          <ac:chgData name="Herrmann, Keaton" userId="a9487acb-7efb-4769-ae19-70d3204ef0e7" providerId="ADAL" clId="{A2141352-7CBB-4CC0-B632-8E8E0FB056BF}" dt="2026-04-27T16:24:44.021" v="1998" actId="478"/>
          <ac:spMkLst>
            <pc:docMk/>
            <pc:sldMk cId="4067409909" sldId="274"/>
            <ac:spMk id="18" creationId="{7EC7B997-D03A-0D39-9138-3040FF57EEED}"/>
          </ac:spMkLst>
        </pc:spChg>
        <pc:picChg chg="add mod ord">
          <ac:chgData name="Herrmann, Keaton" userId="a9487acb-7efb-4769-ae19-70d3204ef0e7" providerId="ADAL" clId="{A2141352-7CBB-4CC0-B632-8E8E0FB056BF}" dt="2026-04-27T16:24:35.941" v="1997" actId="26606"/>
          <ac:picMkLst>
            <pc:docMk/>
            <pc:sldMk cId="4067409909" sldId="274"/>
            <ac:picMk id="5" creationId="{4B6A64F8-574B-0DF0-817E-44D1D84DA16C}"/>
          </ac:picMkLst>
        </pc:picChg>
      </pc:sldChg>
      <pc:sldChg chg="addSp modSp new mod setBg modNotesTx">
        <pc:chgData name="Herrmann, Keaton" userId="a9487acb-7efb-4769-ae19-70d3204ef0e7" providerId="ADAL" clId="{A2141352-7CBB-4CC0-B632-8E8E0FB056BF}" dt="2026-04-27T19:14:58.449" v="2150" actId="255"/>
        <pc:sldMkLst>
          <pc:docMk/>
          <pc:sldMk cId="3873535132" sldId="275"/>
        </pc:sldMkLst>
        <pc:spChg chg="mod">
          <ac:chgData name="Herrmann, Keaton" userId="a9487acb-7efb-4769-ae19-70d3204ef0e7" providerId="ADAL" clId="{A2141352-7CBB-4CC0-B632-8E8E0FB056BF}" dt="2026-04-27T17:57:06.424" v="2124" actId="26606"/>
          <ac:spMkLst>
            <pc:docMk/>
            <pc:sldMk cId="3873535132" sldId="275"/>
            <ac:spMk id="2" creationId="{FCE727C7-9598-1DD3-DEE8-922B291D1860}"/>
          </ac:spMkLst>
        </pc:spChg>
        <pc:spChg chg="mod ord">
          <ac:chgData name="Herrmann, Keaton" userId="a9487acb-7efb-4769-ae19-70d3204ef0e7" providerId="ADAL" clId="{A2141352-7CBB-4CC0-B632-8E8E0FB056BF}" dt="2026-04-27T19:14:58.449" v="2150" actId="255"/>
          <ac:spMkLst>
            <pc:docMk/>
            <pc:sldMk cId="3873535132" sldId="275"/>
            <ac:spMk id="3" creationId="{DEEA4E45-ECF5-940F-43F8-8C95A78CBB83}"/>
          </ac:spMkLst>
        </pc:spChg>
        <pc:spChg chg="add">
          <ac:chgData name="Herrmann, Keaton" userId="a9487acb-7efb-4769-ae19-70d3204ef0e7" providerId="ADAL" clId="{A2141352-7CBB-4CC0-B632-8E8E0FB056BF}" dt="2026-04-27T17:57:06.424" v="2124" actId="26606"/>
          <ac:spMkLst>
            <pc:docMk/>
            <pc:sldMk cId="3873535132" sldId="275"/>
            <ac:spMk id="13" creationId="{43FCDA63-538C-4FB3-911D-7DF75B5993C9}"/>
          </ac:spMkLst>
        </pc:spChg>
        <pc:spChg chg="add">
          <ac:chgData name="Herrmann, Keaton" userId="a9487acb-7efb-4769-ae19-70d3204ef0e7" providerId="ADAL" clId="{A2141352-7CBB-4CC0-B632-8E8E0FB056BF}" dt="2026-04-27T17:57:06.424" v="2124" actId="26606"/>
          <ac:spMkLst>
            <pc:docMk/>
            <pc:sldMk cId="3873535132" sldId="275"/>
            <ac:spMk id="15" creationId="{C0F36B17-8009-453B-9C49-36A9D6F9D0EC}"/>
          </ac:spMkLst>
        </pc:spChg>
        <pc:picChg chg="add mod">
          <ac:chgData name="Herrmann, Keaton" userId="a9487acb-7efb-4769-ae19-70d3204ef0e7" providerId="ADAL" clId="{A2141352-7CBB-4CC0-B632-8E8E0FB056BF}" dt="2026-04-27T17:57:27.718" v="2134" actId="14100"/>
          <ac:picMkLst>
            <pc:docMk/>
            <pc:sldMk cId="3873535132" sldId="275"/>
            <ac:picMk id="5" creationId="{A568B34B-FDF1-0FCA-0BB1-09CCFE52AEC7}"/>
          </ac:picMkLst>
        </pc:picChg>
        <pc:picChg chg="add mod ord">
          <ac:chgData name="Herrmann, Keaton" userId="a9487acb-7efb-4769-ae19-70d3204ef0e7" providerId="ADAL" clId="{A2141352-7CBB-4CC0-B632-8E8E0FB056BF}" dt="2026-04-27T17:57:06.424" v="2124" actId="26606"/>
          <ac:picMkLst>
            <pc:docMk/>
            <pc:sldMk cId="3873535132" sldId="275"/>
            <ac:picMk id="6" creationId="{008C947C-66AF-2DF2-DD24-CC834CE9560E}"/>
          </ac:picMkLst>
        </pc:picChg>
        <pc:picChg chg="add mod">
          <ac:chgData name="Herrmann, Keaton" userId="a9487acb-7efb-4769-ae19-70d3204ef0e7" providerId="ADAL" clId="{A2141352-7CBB-4CC0-B632-8E8E0FB056BF}" dt="2026-04-27T18:05:50.656" v="2138" actId="14100"/>
          <ac:picMkLst>
            <pc:docMk/>
            <pc:sldMk cId="3873535132" sldId="275"/>
            <ac:picMk id="7" creationId="{99572C91-EA9B-F76C-7B9D-93E23E9863CC}"/>
          </ac:picMkLst>
        </pc:picChg>
        <pc:picChg chg="add mod">
          <ac:chgData name="Herrmann, Keaton" userId="a9487acb-7efb-4769-ae19-70d3204ef0e7" providerId="ADAL" clId="{A2141352-7CBB-4CC0-B632-8E8E0FB056BF}" dt="2026-04-27T18:05:45.388" v="2137" actId="14100"/>
          <ac:picMkLst>
            <pc:docMk/>
            <pc:sldMk cId="3873535132" sldId="275"/>
            <ac:picMk id="8" creationId="{EF966A59-AC39-433A-AB79-AEDC633FC494}"/>
          </ac:picMkLst>
        </pc:picChg>
      </pc:sldChg>
      <pc:sldChg chg="addSp modSp new mod setBg">
        <pc:chgData name="Herrmann, Keaton" userId="a9487acb-7efb-4769-ae19-70d3204ef0e7" providerId="ADAL" clId="{A2141352-7CBB-4CC0-B632-8E8E0FB056BF}" dt="2026-04-27T20:25:51.800" v="2337" actId="26606"/>
        <pc:sldMkLst>
          <pc:docMk/>
          <pc:sldMk cId="1884525075" sldId="276"/>
        </pc:sldMkLst>
        <pc:spChg chg="mod">
          <ac:chgData name="Herrmann, Keaton" userId="a9487acb-7efb-4769-ae19-70d3204ef0e7" providerId="ADAL" clId="{A2141352-7CBB-4CC0-B632-8E8E0FB056BF}" dt="2026-04-27T20:25:51.800" v="2337" actId="26606"/>
          <ac:spMkLst>
            <pc:docMk/>
            <pc:sldMk cId="1884525075" sldId="276"/>
            <ac:spMk id="2" creationId="{A47FA63E-4D3F-0D82-0470-21752DC40F97}"/>
          </ac:spMkLst>
        </pc:spChg>
        <pc:spChg chg="mod">
          <ac:chgData name="Herrmann, Keaton" userId="a9487acb-7efb-4769-ae19-70d3204ef0e7" providerId="ADAL" clId="{A2141352-7CBB-4CC0-B632-8E8E0FB056BF}" dt="2026-04-27T20:25:51.800" v="2337" actId="26606"/>
          <ac:spMkLst>
            <pc:docMk/>
            <pc:sldMk cId="1884525075" sldId="276"/>
            <ac:spMk id="3" creationId="{BB7A3A83-9E2D-B066-6E30-F14E6ACCFA0D}"/>
          </ac:spMkLst>
        </pc:spChg>
        <pc:spChg chg="add">
          <ac:chgData name="Herrmann, Keaton" userId="a9487acb-7efb-4769-ae19-70d3204ef0e7" providerId="ADAL" clId="{A2141352-7CBB-4CC0-B632-8E8E0FB056BF}" dt="2026-04-27T20:25:51.800" v="2337" actId="26606"/>
          <ac:spMkLst>
            <pc:docMk/>
            <pc:sldMk cId="1884525075" sldId="276"/>
            <ac:spMk id="9" creationId="{F13C74B1-5B17-4795-BED0-7140497B445A}"/>
          </ac:spMkLst>
        </pc:spChg>
        <pc:spChg chg="add">
          <ac:chgData name="Herrmann, Keaton" userId="a9487acb-7efb-4769-ae19-70d3204ef0e7" providerId="ADAL" clId="{A2141352-7CBB-4CC0-B632-8E8E0FB056BF}" dt="2026-04-27T20:25:51.800" v="2337" actId="26606"/>
          <ac:spMkLst>
            <pc:docMk/>
            <pc:sldMk cId="1884525075" sldId="276"/>
            <ac:spMk id="11" creationId="{D4974D33-8DC5-464E-8C6D-BE58F0669C17}"/>
          </ac:spMkLst>
        </pc:spChg>
        <pc:picChg chg="add mod">
          <ac:chgData name="Herrmann, Keaton" userId="a9487acb-7efb-4769-ae19-70d3204ef0e7" providerId="ADAL" clId="{A2141352-7CBB-4CC0-B632-8E8E0FB056BF}" dt="2026-04-27T20:25:51.800" v="2337" actId="26606"/>
          <ac:picMkLst>
            <pc:docMk/>
            <pc:sldMk cId="1884525075" sldId="276"/>
            <ac:picMk id="4" creationId="{271CFB9B-9930-7EA9-0C5C-C8AD765267FE}"/>
          </ac:picMkLst>
        </pc:picChg>
      </pc:sldChg>
      <pc:sldChg chg="addSp modSp new mod setBg">
        <pc:chgData name="Herrmann, Keaton" userId="a9487acb-7efb-4769-ae19-70d3204ef0e7" providerId="ADAL" clId="{A2141352-7CBB-4CC0-B632-8E8E0FB056BF}" dt="2026-04-27T20:30:23.364" v="2413" actId="255"/>
        <pc:sldMkLst>
          <pc:docMk/>
          <pc:sldMk cId="889625039" sldId="277"/>
        </pc:sldMkLst>
        <pc:spChg chg="mod">
          <ac:chgData name="Herrmann, Keaton" userId="a9487acb-7efb-4769-ae19-70d3204ef0e7" providerId="ADAL" clId="{A2141352-7CBB-4CC0-B632-8E8E0FB056BF}" dt="2026-04-27T20:30:10.505" v="2412" actId="26606"/>
          <ac:spMkLst>
            <pc:docMk/>
            <pc:sldMk cId="889625039" sldId="277"/>
            <ac:spMk id="2" creationId="{CE0358DE-7231-D224-5FF0-764B8EE37DF8}"/>
          </ac:spMkLst>
        </pc:spChg>
        <pc:spChg chg="mod">
          <ac:chgData name="Herrmann, Keaton" userId="a9487acb-7efb-4769-ae19-70d3204ef0e7" providerId="ADAL" clId="{A2141352-7CBB-4CC0-B632-8E8E0FB056BF}" dt="2026-04-27T20:30:23.364" v="2413" actId="255"/>
          <ac:spMkLst>
            <pc:docMk/>
            <pc:sldMk cId="889625039" sldId="277"/>
            <ac:spMk id="3" creationId="{E4C072EF-7CE6-173F-5111-51C8D670E3B9}"/>
          </ac:spMkLst>
        </pc:spChg>
        <pc:spChg chg="add">
          <ac:chgData name="Herrmann, Keaton" userId="a9487acb-7efb-4769-ae19-70d3204ef0e7" providerId="ADAL" clId="{A2141352-7CBB-4CC0-B632-8E8E0FB056BF}" dt="2026-04-27T20:30:10.505" v="2412" actId="26606"/>
          <ac:spMkLst>
            <pc:docMk/>
            <pc:sldMk cId="889625039" sldId="277"/>
            <ac:spMk id="10" creationId="{A7AE9375-4664-4DB2-922D-2782A6E439AC}"/>
          </ac:spMkLst>
        </pc:spChg>
        <pc:spChg chg="add">
          <ac:chgData name="Herrmann, Keaton" userId="a9487acb-7efb-4769-ae19-70d3204ef0e7" providerId="ADAL" clId="{A2141352-7CBB-4CC0-B632-8E8E0FB056BF}" dt="2026-04-27T20:30:10.505" v="2412" actId="26606"/>
          <ac:spMkLst>
            <pc:docMk/>
            <pc:sldMk cId="889625039" sldId="277"/>
            <ac:spMk id="14" creationId="{C87417AF-190E-4D6E-AFA6-7D3E84B0B430}"/>
          </ac:spMkLst>
        </pc:spChg>
        <pc:spChg chg="add">
          <ac:chgData name="Herrmann, Keaton" userId="a9487acb-7efb-4769-ae19-70d3204ef0e7" providerId="ADAL" clId="{A2141352-7CBB-4CC0-B632-8E8E0FB056BF}" dt="2026-04-27T20:30:10.505" v="2412" actId="26606"/>
          <ac:spMkLst>
            <pc:docMk/>
            <pc:sldMk cId="889625039" sldId="277"/>
            <ac:spMk id="16" creationId="{80B30ED8-273E-4C07-8568-2FE5CC5C483D}"/>
          </ac:spMkLst>
        </pc:spChg>
        <pc:picChg chg="add mod">
          <ac:chgData name="Herrmann, Keaton" userId="a9487acb-7efb-4769-ae19-70d3204ef0e7" providerId="ADAL" clId="{A2141352-7CBB-4CC0-B632-8E8E0FB056BF}" dt="2026-04-27T20:30:10.505" v="2412" actId="26606"/>
          <ac:picMkLst>
            <pc:docMk/>
            <pc:sldMk cId="889625039" sldId="277"/>
            <ac:picMk id="4" creationId="{113CCED6-6DE4-4E52-C2B6-3C5CEEA2BF9A}"/>
          </ac:picMkLst>
        </pc:picChg>
        <pc:picChg chg="add mod">
          <ac:chgData name="Herrmann, Keaton" userId="a9487acb-7efb-4769-ae19-70d3204ef0e7" providerId="ADAL" clId="{A2141352-7CBB-4CC0-B632-8E8E0FB056BF}" dt="2026-04-27T20:30:10.505" v="2412" actId="26606"/>
          <ac:picMkLst>
            <pc:docMk/>
            <pc:sldMk cId="889625039" sldId="277"/>
            <ac:picMk id="5" creationId="{5B9D5FDD-112C-18EC-91A5-6302B502CD2A}"/>
          </ac:picMkLst>
        </pc:picChg>
        <pc:cxnChg chg="add">
          <ac:chgData name="Herrmann, Keaton" userId="a9487acb-7efb-4769-ae19-70d3204ef0e7" providerId="ADAL" clId="{A2141352-7CBB-4CC0-B632-8E8E0FB056BF}" dt="2026-04-27T20:30:10.505" v="2412" actId="26606"/>
          <ac:cxnSpMkLst>
            <pc:docMk/>
            <pc:sldMk cId="889625039" sldId="277"/>
            <ac:cxnSpMk id="12" creationId="{EE504C98-6397-41C1-A8D8-2D9C4ED307E0}"/>
          </ac:cxnSpMkLst>
        </pc:cxnChg>
      </pc:sldChg>
      <pc:sldChg chg="addSp delSp modSp new mod setBg addAnim delAnim">
        <pc:chgData name="Herrmann, Keaton" userId="a9487acb-7efb-4769-ae19-70d3204ef0e7" providerId="ADAL" clId="{A2141352-7CBB-4CC0-B632-8E8E0FB056BF}" dt="2026-04-27T21:14:44.980" v="2450" actId="2711"/>
        <pc:sldMkLst>
          <pc:docMk/>
          <pc:sldMk cId="470359979" sldId="278"/>
        </pc:sldMkLst>
        <pc:spChg chg="mod ord">
          <ac:chgData name="Herrmann, Keaton" userId="a9487acb-7efb-4769-ae19-70d3204ef0e7" providerId="ADAL" clId="{A2141352-7CBB-4CC0-B632-8E8E0FB056BF}" dt="2026-04-27T21:14:44.980" v="2450" actId="2711"/>
          <ac:spMkLst>
            <pc:docMk/>
            <pc:sldMk cId="470359979" sldId="278"/>
            <ac:spMk id="2" creationId="{18B2F50E-76EE-29EF-5659-E083D13D35E9}"/>
          </ac:spMkLst>
        </pc:spChg>
        <pc:spChg chg="mod ord">
          <ac:chgData name="Herrmann, Keaton" userId="a9487acb-7efb-4769-ae19-70d3204ef0e7" providerId="ADAL" clId="{A2141352-7CBB-4CC0-B632-8E8E0FB056BF}" dt="2026-04-27T21:14:40.245" v="2449" actId="2711"/>
          <ac:spMkLst>
            <pc:docMk/>
            <pc:sldMk cId="470359979" sldId="278"/>
            <ac:spMk id="3" creationId="{0B69581E-EB8A-3B23-B935-8ADCA3A807EE}"/>
          </ac:spMkLst>
        </pc:spChg>
        <pc:spChg chg="add del">
          <ac:chgData name="Herrmann, Keaton" userId="a9487acb-7efb-4769-ae19-70d3204ef0e7" providerId="ADAL" clId="{A2141352-7CBB-4CC0-B632-8E8E0FB056BF}" dt="2026-04-27T21:14:33.766" v="2447" actId="26606"/>
          <ac:spMkLst>
            <pc:docMk/>
            <pc:sldMk cId="470359979" sldId="278"/>
            <ac:spMk id="11" creationId="{B43B9CA2-4B31-4ACD-9A9F-B8E6C6420386}"/>
          </ac:spMkLst>
        </pc:spChg>
        <pc:spChg chg="add del">
          <ac:chgData name="Herrmann, Keaton" userId="a9487acb-7efb-4769-ae19-70d3204ef0e7" providerId="ADAL" clId="{A2141352-7CBB-4CC0-B632-8E8E0FB056BF}" dt="2026-04-27T21:14:33.766" v="2447" actId="26606"/>
          <ac:spMkLst>
            <pc:docMk/>
            <pc:sldMk cId="470359979" sldId="278"/>
            <ac:spMk id="13" creationId="{33F94DB1-BC5D-454D-845C-7BA3A1F46999}"/>
          </ac:spMkLst>
        </pc:spChg>
        <pc:spChg chg="add del">
          <ac:chgData name="Herrmann, Keaton" userId="a9487acb-7efb-4769-ae19-70d3204ef0e7" providerId="ADAL" clId="{A2141352-7CBB-4CC0-B632-8E8E0FB056BF}" dt="2026-04-27T21:14:33.766" v="2447" actId="26606"/>
          <ac:spMkLst>
            <pc:docMk/>
            <pc:sldMk cId="470359979" sldId="278"/>
            <ac:spMk id="15" creationId="{5676B86F-860B-4586-BCAA-C0650C09B7B9}"/>
          </ac:spMkLst>
        </pc:spChg>
        <pc:spChg chg="add del">
          <ac:chgData name="Herrmann, Keaton" userId="a9487acb-7efb-4769-ae19-70d3204ef0e7" providerId="ADAL" clId="{A2141352-7CBB-4CC0-B632-8E8E0FB056BF}" dt="2026-04-27T21:14:33.766" v="2447" actId="26606"/>
          <ac:spMkLst>
            <pc:docMk/>
            <pc:sldMk cId="470359979" sldId="278"/>
            <ac:spMk id="17" creationId="{8C818ED5-2F56-4171-9445-3AA4F4462396}"/>
          </ac:spMkLst>
        </pc:spChg>
        <pc:spChg chg="add del">
          <ac:chgData name="Herrmann, Keaton" userId="a9487acb-7efb-4769-ae19-70d3204ef0e7" providerId="ADAL" clId="{A2141352-7CBB-4CC0-B632-8E8E0FB056BF}" dt="2026-04-27T21:14:33.766" v="2447" actId="26606"/>
          <ac:spMkLst>
            <pc:docMk/>
            <pc:sldMk cId="470359979" sldId="278"/>
            <ac:spMk id="19" creationId="{DE74FCE8-866C-4AFA-B45C-FACE2A6094E4}"/>
          </ac:spMkLst>
        </pc:spChg>
        <pc:spChg chg="add">
          <ac:chgData name="Herrmann, Keaton" userId="a9487acb-7efb-4769-ae19-70d3204ef0e7" providerId="ADAL" clId="{A2141352-7CBB-4CC0-B632-8E8E0FB056BF}" dt="2026-04-27T21:14:33.771" v="2448" actId="26606"/>
          <ac:spMkLst>
            <pc:docMk/>
            <pc:sldMk cId="470359979" sldId="278"/>
            <ac:spMk id="21" creationId="{848F64AA-5BE2-4280-BEFA-DC288118FCCE}"/>
          </ac:spMkLst>
        </pc:spChg>
        <pc:picChg chg="add mod ord">
          <ac:chgData name="Herrmann, Keaton" userId="a9487acb-7efb-4769-ae19-70d3204ef0e7" providerId="ADAL" clId="{A2141352-7CBB-4CC0-B632-8E8E0FB056BF}" dt="2026-04-27T21:14:33.771" v="2448" actId="26606"/>
          <ac:picMkLst>
            <pc:docMk/>
            <pc:sldMk cId="470359979" sldId="278"/>
            <ac:picMk id="4" creationId="{5907BD1B-55BA-02DA-DC26-7F0FD0422F9A}"/>
          </ac:picMkLst>
        </pc:picChg>
        <pc:picChg chg="add mod">
          <ac:chgData name="Herrmann, Keaton" userId="a9487acb-7efb-4769-ae19-70d3204ef0e7" providerId="ADAL" clId="{A2141352-7CBB-4CC0-B632-8E8E0FB056BF}" dt="2026-04-27T21:14:33.771" v="2448" actId="26606"/>
          <ac:picMkLst>
            <pc:docMk/>
            <pc:sldMk cId="470359979" sldId="278"/>
            <ac:picMk id="5" creationId="{D3F78E5F-11B1-1373-B0FB-F7C4E394875F}"/>
          </ac:picMkLst>
        </pc:picChg>
        <pc:picChg chg="add mod">
          <ac:chgData name="Herrmann, Keaton" userId="a9487acb-7efb-4769-ae19-70d3204ef0e7" providerId="ADAL" clId="{A2141352-7CBB-4CC0-B632-8E8E0FB056BF}" dt="2026-04-27T21:14:33.771" v="2448" actId="26606"/>
          <ac:picMkLst>
            <pc:docMk/>
            <pc:sldMk cId="470359979" sldId="278"/>
            <ac:picMk id="6" creationId="{30CC34F0-69DE-2427-CF7E-D94890E60CE2}"/>
          </ac:picMkLst>
        </pc:picChg>
      </pc:sldChg>
      <pc:sldChg chg="addSp modSp new del mod">
        <pc:chgData name="Herrmann, Keaton" userId="a9487acb-7efb-4769-ae19-70d3204ef0e7" providerId="ADAL" clId="{A2141352-7CBB-4CC0-B632-8E8E0FB056BF}" dt="2026-04-28T13:48:02.854" v="2557" actId="47"/>
        <pc:sldMkLst>
          <pc:docMk/>
          <pc:sldMk cId="881065045" sldId="279"/>
        </pc:sldMkLst>
        <pc:spChg chg="mod">
          <ac:chgData name="Herrmann, Keaton" userId="a9487acb-7efb-4769-ae19-70d3204ef0e7" providerId="ADAL" clId="{A2141352-7CBB-4CC0-B632-8E8E0FB056BF}" dt="2026-04-27T21:26:21.446" v="2466" actId="20577"/>
          <ac:spMkLst>
            <pc:docMk/>
            <pc:sldMk cId="881065045" sldId="279"/>
            <ac:spMk id="2" creationId="{EBD01DD4-D31A-5FD3-B8A0-4296CE439386}"/>
          </ac:spMkLst>
        </pc:spChg>
        <pc:spChg chg="mod">
          <ac:chgData name="Herrmann, Keaton" userId="a9487acb-7efb-4769-ae19-70d3204ef0e7" providerId="ADAL" clId="{A2141352-7CBB-4CC0-B632-8E8E0FB056BF}" dt="2026-04-27T21:26:53.075" v="2487" actId="14100"/>
          <ac:spMkLst>
            <pc:docMk/>
            <pc:sldMk cId="881065045" sldId="279"/>
            <ac:spMk id="3" creationId="{038B8FD1-CBC6-C02D-3BDD-E3EB4E1FF081}"/>
          </ac:spMkLst>
        </pc:spChg>
        <pc:spChg chg="add mod">
          <ac:chgData name="Herrmann, Keaton" userId="a9487acb-7efb-4769-ae19-70d3204ef0e7" providerId="ADAL" clId="{A2141352-7CBB-4CC0-B632-8E8E0FB056BF}" dt="2026-04-27T21:27:25.583" v="2494" actId="1076"/>
          <ac:spMkLst>
            <pc:docMk/>
            <pc:sldMk cId="881065045" sldId="279"/>
            <ac:spMk id="5" creationId="{3349BC7A-A421-A1A8-D1B7-23ED4BEEC312}"/>
          </ac:spMkLst>
        </pc:spChg>
        <pc:graphicFrameChg chg="add mod">
          <ac:chgData name="Herrmann, Keaton" userId="a9487acb-7efb-4769-ae19-70d3204ef0e7" providerId="ADAL" clId="{A2141352-7CBB-4CC0-B632-8E8E0FB056BF}" dt="2026-04-27T21:27:09.791" v="2492" actId="20577"/>
          <ac:graphicFrameMkLst>
            <pc:docMk/>
            <pc:sldMk cId="881065045" sldId="279"/>
            <ac:graphicFrameMk id="4" creationId="{E90789F2-FC66-B118-DF17-58A4D22CDD2F}"/>
          </ac:graphicFrameMkLst>
        </pc:graphicFrameChg>
      </pc:sldChg>
      <pc:sldChg chg="addSp delSp modSp add mod ord">
        <pc:chgData name="Herrmann, Keaton" userId="a9487acb-7efb-4769-ae19-70d3204ef0e7" providerId="ADAL" clId="{A2141352-7CBB-4CC0-B632-8E8E0FB056BF}" dt="2026-04-27T21:31:03.580" v="2533" actId="1076"/>
        <pc:sldMkLst>
          <pc:docMk/>
          <pc:sldMk cId="1954868150" sldId="280"/>
        </pc:sldMkLst>
        <pc:spChg chg="mod">
          <ac:chgData name="Herrmann, Keaton" userId="a9487acb-7efb-4769-ae19-70d3204ef0e7" providerId="ADAL" clId="{A2141352-7CBB-4CC0-B632-8E8E0FB056BF}" dt="2026-04-27T21:30:37.908" v="2530" actId="14100"/>
          <ac:spMkLst>
            <pc:docMk/>
            <pc:sldMk cId="1954868150" sldId="280"/>
            <ac:spMk id="3" creationId="{2D551CA7-6052-5EB3-D30A-A42BC55ACCB9}"/>
          </ac:spMkLst>
        </pc:spChg>
        <pc:spChg chg="add mod">
          <ac:chgData name="Herrmann, Keaton" userId="a9487acb-7efb-4769-ae19-70d3204ef0e7" providerId="ADAL" clId="{A2141352-7CBB-4CC0-B632-8E8E0FB056BF}" dt="2026-04-27T21:31:03.580" v="2533" actId="1076"/>
          <ac:spMkLst>
            <pc:docMk/>
            <pc:sldMk cId="1954868150" sldId="280"/>
            <ac:spMk id="6" creationId="{CBF93B9D-C744-4B80-C5F6-3D7CBD048D24}"/>
          </ac:spMkLst>
        </pc:spChg>
        <pc:graphicFrameChg chg="add mod">
          <ac:chgData name="Herrmann, Keaton" userId="a9487acb-7efb-4769-ae19-70d3204ef0e7" providerId="ADAL" clId="{A2141352-7CBB-4CC0-B632-8E8E0FB056BF}" dt="2026-04-27T21:30:59.087" v="2532" actId="1076"/>
          <ac:graphicFrameMkLst>
            <pc:docMk/>
            <pc:sldMk cId="1954868150" sldId="280"/>
            <ac:graphicFrameMk id="9" creationId="{D141DE9F-550A-8CDC-BB61-9EC932ED80F5}"/>
          </ac:graphicFrameMkLst>
        </pc:graphicFrameChg>
        <pc:picChg chg="del">
          <ac:chgData name="Herrmann, Keaton" userId="a9487acb-7efb-4769-ae19-70d3204ef0e7" providerId="ADAL" clId="{A2141352-7CBB-4CC0-B632-8E8E0FB056BF}" dt="2026-04-27T21:27:55.736" v="2498" actId="478"/>
          <ac:picMkLst>
            <pc:docMk/>
            <pc:sldMk cId="1954868150" sldId="280"/>
            <ac:picMk id="4" creationId="{B75307DD-5F8E-8970-5A17-57E41792E3E5}"/>
          </ac:picMkLst>
        </pc:picChg>
        <pc:picChg chg="del">
          <ac:chgData name="Herrmann, Keaton" userId="a9487acb-7efb-4769-ae19-70d3204ef0e7" providerId="ADAL" clId="{A2141352-7CBB-4CC0-B632-8E8E0FB056BF}" dt="2026-04-27T21:27:58.245" v="2499" actId="478"/>
          <ac:picMkLst>
            <pc:docMk/>
            <pc:sldMk cId="1954868150" sldId="280"/>
            <ac:picMk id="5" creationId="{C50FB4CA-C09C-C602-C62E-78C6AE507F0C}"/>
          </ac:picMkLst>
        </pc:picChg>
        <pc:picChg chg="add del mod">
          <ac:chgData name="Herrmann, Keaton" userId="a9487acb-7efb-4769-ae19-70d3204ef0e7" providerId="ADAL" clId="{A2141352-7CBB-4CC0-B632-8E8E0FB056BF}" dt="2026-04-27T21:29:07.701" v="2510" actId="22"/>
          <ac:picMkLst>
            <pc:docMk/>
            <pc:sldMk cId="1954868150" sldId="280"/>
            <ac:picMk id="8" creationId="{51952423-6B3E-AB30-707F-06F0E90E191E}"/>
          </ac:picMkLst>
        </pc:picChg>
      </pc:sldChg>
      <pc:sldChg chg="addSp delSp modSp new mod">
        <pc:chgData name="Herrmann, Keaton" userId="a9487acb-7efb-4769-ae19-70d3204ef0e7" providerId="ADAL" clId="{A2141352-7CBB-4CC0-B632-8E8E0FB056BF}" dt="2026-04-28T13:52:29.441" v="2594" actId="14100"/>
        <pc:sldMkLst>
          <pc:docMk/>
          <pc:sldMk cId="2590470935" sldId="281"/>
        </pc:sldMkLst>
        <pc:spChg chg="mod">
          <ac:chgData name="Herrmann, Keaton" userId="a9487acb-7efb-4769-ae19-70d3204ef0e7" providerId="ADAL" clId="{A2141352-7CBB-4CC0-B632-8E8E0FB056BF}" dt="2026-04-28T13:52:02.808" v="2590" actId="120"/>
          <ac:spMkLst>
            <pc:docMk/>
            <pc:sldMk cId="2590470935" sldId="281"/>
            <ac:spMk id="2" creationId="{5A2618B1-5CAC-E95A-5EF9-88CAE7CDC244}"/>
          </ac:spMkLst>
        </pc:spChg>
        <pc:spChg chg="del mod">
          <ac:chgData name="Herrmann, Keaton" userId="a9487acb-7efb-4769-ae19-70d3204ef0e7" providerId="ADAL" clId="{A2141352-7CBB-4CC0-B632-8E8E0FB056BF}" dt="2026-04-28T13:50:37.630" v="2577" actId="26606"/>
          <ac:spMkLst>
            <pc:docMk/>
            <pc:sldMk cId="2590470935" sldId="281"/>
            <ac:spMk id="3" creationId="{EE1305E8-3909-01F7-9273-52DB359B5963}"/>
          </ac:spMkLst>
        </pc:spChg>
        <pc:graphicFrameChg chg="add mod">
          <ac:chgData name="Herrmann, Keaton" userId="a9487acb-7efb-4769-ae19-70d3204ef0e7" providerId="ADAL" clId="{A2141352-7CBB-4CC0-B632-8E8E0FB056BF}" dt="2026-04-28T13:51:40.564" v="2588" actId="2711"/>
          <ac:graphicFrameMkLst>
            <pc:docMk/>
            <pc:sldMk cId="2590470935" sldId="281"/>
            <ac:graphicFrameMk id="6" creationId="{4BA0C7C6-E187-649C-4058-F57D147E44F5}"/>
          </ac:graphicFrameMkLst>
        </pc:graphicFrameChg>
        <pc:picChg chg="add mod">
          <ac:chgData name="Herrmann, Keaton" userId="a9487acb-7efb-4769-ae19-70d3204ef0e7" providerId="ADAL" clId="{A2141352-7CBB-4CC0-B632-8E8E0FB056BF}" dt="2026-04-28T13:51:10.814" v="2584" actId="1076"/>
          <ac:picMkLst>
            <pc:docMk/>
            <pc:sldMk cId="2590470935" sldId="281"/>
            <ac:picMk id="4" creationId="{88437913-3FF2-1C55-64FA-0F4B3467AD17}"/>
          </ac:picMkLst>
        </pc:picChg>
        <pc:picChg chg="add mod">
          <ac:chgData name="Herrmann, Keaton" userId="a9487acb-7efb-4769-ae19-70d3204ef0e7" providerId="ADAL" clId="{A2141352-7CBB-4CC0-B632-8E8E0FB056BF}" dt="2026-04-28T13:52:29.441" v="2594" actId="14100"/>
          <ac:picMkLst>
            <pc:docMk/>
            <pc:sldMk cId="2590470935" sldId="281"/>
            <ac:picMk id="5" creationId="{7A8AD8DF-B64D-F074-C959-31E85397AF54}"/>
          </ac:picMkLst>
        </pc:picChg>
      </pc:sldChg>
      <pc:sldChg chg="addSp delSp modSp new mod setBg">
        <pc:chgData name="Herrmann, Keaton" userId="a9487acb-7efb-4769-ae19-70d3204ef0e7" providerId="ADAL" clId="{A2141352-7CBB-4CC0-B632-8E8E0FB056BF}" dt="2026-04-28T13:59:58.425" v="2619" actId="1076"/>
        <pc:sldMkLst>
          <pc:docMk/>
          <pc:sldMk cId="2003508169" sldId="282"/>
        </pc:sldMkLst>
        <pc:spChg chg="mod">
          <ac:chgData name="Herrmann, Keaton" userId="a9487acb-7efb-4769-ae19-70d3204ef0e7" providerId="ADAL" clId="{A2141352-7CBB-4CC0-B632-8E8E0FB056BF}" dt="2026-04-28T13:59:24.046" v="2611" actId="26606"/>
          <ac:spMkLst>
            <pc:docMk/>
            <pc:sldMk cId="2003508169" sldId="282"/>
            <ac:spMk id="2" creationId="{B15C160A-6461-CF46-BAD1-B7A3C5739867}"/>
          </ac:spMkLst>
        </pc:spChg>
        <pc:spChg chg="add del mod ord">
          <ac:chgData name="Herrmann, Keaton" userId="a9487acb-7efb-4769-ae19-70d3204ef0e7" providerId="ADAL" clId="{A2141352-7CBB-4CC0-B632-8E8E0FB056BF}" dt="2026-04-28T13:59:53.948" v="2617" actId="115"/>
          <ac:spMkLst>
            <pc:docMk/>
            <pc:sldMk cId="2003508169" sldId="282"/>
            <ac:spMk id="3" creationId="{361797E7-57C3-4D5D-A0B1-A4BE7526DCBC}"/>
          </ac:spMkLst>
        </pc:spChg>
        <pc:spChg chg="add">
          <ac:chgData name="Herrmann, Keaton" userId="a9487acb-7efb-4769-ae19-70d3204ef0e7" providerId="ADAL" clId="{A2141352-7CBB-4CC0-B632-8E8E0FB056BF}" dt="2026-04-28T13:59:24.046" v="2611" actId="26606"/>
          <ac:spMkLst>
            <pc:docMk/>
            <pc:sldMk cId="2003508169" sldId="282"/>
            <ac:spMk id="7" creationId="{04812C46-200A-4DEB-A05E-3ED6C68C2387}"/>
          </ac:spMkLst>
        </pc:spChg>
        <pc:spChg chg="add del">
          <ac:chgData name="Herrmann, Keaton" userId="a9487acb-7efb-4769-ae19-70d3204ef0e7" providerId="ADAL" clId="{A2141352-7CBB-4CC0-B632-8E8E0FB056BF}" dt="2026-04-28T13:58:43.936" v="2602" actId="26606"/>
          <ac:spMkLst>
            <pc:docMk/>
            <pc:sldMk cId="2003508169" sldId="282"/>
            <ac:spMk id="9" creationId="{AE3A741D-C19B-960A-5803-1C5887147820}"/>
          </ac:spMkLst>
        </pc:spChg>
        <pc:spChg chg="add">
          <ac:chgData name="Herrmann, Keaton" userId="a9487acb-7efb-4769-ae19-70d3204ef0e7" providerId="ADAL" clId="{A2141352-7CBB-4CC0-B632-8E8E0FB056BF}" dt="2026-04-28T13:59:24.046" v="2611" actId="26606"/>
          <ac:spMkLst>
            <pc:docMk/>
            <pc:sldMk cId="2003508169" sldId="282"/>
            <ac:spMk id="10" creationId="{D1EA859B-E555-4109-94F3-6700E046E008}"/>
          </ac:spMkLst>
        </pc:spChg>
        <pc:spChg chg="add del">
          <ac:chgData name="Herrmann, Keaton" userId="a9487acb-7efb-4769-ae19-70d3204ef0e7" providerId="ADAL" clId="{A2141352-7CBB-4CC0-B632-8E8E0FB056BF}" dt="2026-04-28T13:58:43.936" v="2602" actId="26606"/>
          <ac:spMkLst>
            <pc:docMk/>
            <pc:sldMk cId="2003508169" sldId="282"/>
            <ac:spMk id="11" creationId="{DC39DE25-0E4E-0AA7-0932-1D78C2372786}"/>
          </ac:spMkLst>
        </pc:spChg>
        <pc:spChg chg="add del">
          <ac:chgData name="Herrmann, Keaton" userId="a9487acb-7efb-4769-ae19-70d3204ef0e7" providerId="ADAL" clId="{A2141352-7CBB-4CC0-B632-8E8E0FB056BF}" dt="2026-04-28T13:58:43.936" v="2602" actId="26606"/>
          <ac:spMkLst>
            <pc:docMk/>
            <pc:sldMk cId="2003508169" sldId="282"/>
            <ac:spMk id="13" creationId="{8D6EA299-0840-6DEA-E670-C49AEBC87E89}"/>
          </ac:spMkLst>
        </pc:spChg>
        <pc:grpChg chg="add del">
          <ac:chgData name="Herrmann, Keaton" userId="a9487acb-7efb-4769-ae19-70d3204ef0e7" providerId="ADAL" clId="{A2141352-7CBB-4CC0-B632-8E8E0FB056BF}" dt="2026-04-28T13:58:49.422" v="2604" actId="26606"/>
          <ac:grpSpMkLst>
            <pc:docMk/>
            <pc:sldMk cId="2003508169" sldId="282"/>
            <ac:grpSpMk id="15" creationId="{5EFBDE31-BB3E-6CFC-23CD-B5976DA38438}"/>
          </ac:grpSpMkLst>
        </pc:grpChg>
        <pc:graphicFrameChg chg="add del">
          <ac:chgData name="Herrmann, Keaton" userId="a9487acb-7efb-4769-ae19-70d3204ef0e7" providerId="ADAL" clId="{A2141352-7CBB-4CC0-B632-8E8E0FB056BF}" dt="2026-04-28T13:58:51.809" v="2606" actId="26606"/>
          <ac:graphicFrameMkLst>
            <pc:docMk/>
            <pc:sldMk cId="2003508169" sldId="282"/>
            <ac:graphicFrameMk id="6" creationId="{A112DC37-4304-F469-899E-100401F524CA}"/>
          </ac:graphicFrameMkLst>
        </pc:graphicFrameChg>
        <pc:graphicFrameChg chg="add del">
          <ac:chgData name="Herrmann, Keaton" userId="a9487acb-7efb-4769-ae19-70d3204ef0e7" providerId="ADAL" clId="{A2141352-7CBB-4CC0-B632-8E8E0FB056BF}" dt="2026-04-28T13:59:15.189" v="2610" actId="26606"/>
          <ac:graphicFrameMkLst>
            <pc:docMk/>
            <pc:sldMk cId="2003508169" sldId="282"/>
            <ac:graphicFrameMk id="8" creationId="{27B1AA24-A709-357A-1326-587E647C40F9}"/>
          </ac:graphicFrameMkLst>
        </pc:graphicFrameChg>
        <pc:picChg chg="add mod ord">
          <ac:chgData name="Herrmann, Keaton" userId="a9487acb-7efb-4769-ae19-70d3204ef0e7" providerId="ADAL" clId="{A2141352-7CBB-4CC0-B632-8E8E0FB056BF}" dt="2026-04-28T13:59:58.425" v="2619" actId="1076"/>
          <ac:picMkLst>
            <pc:docMk/>
            <pc:sldMk cId="2003508169" sldId="282"/>
            <ac:picMk id="4" creationId="{D4B0271C-8637-1CE6-A6E9-2F088A7D53D3}"/>
          </ac:picMkLst>
        </pc:picChg>
      </pc:sldChg>
      <pc:sldChg chg="addSp delSp modSp new mod setBg">
        <pc:chgData name="Herrmann, Keaton" userId="a9487acb-7efb-4769-ae19-70d3204ef0e7" providerId="ADAL" clId="{A2141352-7CBB-4CC0-B632-8E8E0FB056BF}" dt="2026-04-28T14:07:05.569" v="2660" actId="115"/>
        <pc:sldMkLst>
          <pc:docMk/>
          <pc:sldMk cId="2471461692" sldId="283"/>
        </pc:sldMkLst>
        <pc:spChg chg="mod">
          <ac:chgData name="Herrmann, Keaton" userId="a9487acb-7efb-4769-ae19-70d3204ef0e7" providerId="ADAL" clId="{A2141352-7CBB-4CC0-B632-8E8E0FB056BF}" dt="2026-04-28T14:06:28.540" v="2649" actId="1076"/>
          <ac:spMkLst>
            <pc:docMk/>
            <pc:sldMk cId="2471461692" sldId="283"/>
            <ac:spMk id="2" creationId="{BD378E61-C7FE-ED04-3472-98524B5DD134}"/>
          </ac:spMkLst>
        </pc:spChg>
        <pc:spChg chg="del">
          <ac:chgData name="Herrmann, Keaton" userId="a9487acb-7efb-4769-ae19-70d3204ef0e7" providerId="ADAL" clId="{A2141352-7CBB-4CC0-B632-8E8E0FB056BF}" dt="2026-04-28T14:04:53.473" v="2623" actId="478"/>
          <ac:spMkLst>
            <pc:docMk/>
            <pc:sldMk cId="2471461692" sldId="283"/>
            <ac:spMk id="3" creationId="{37888415-455C-D50D-FC94-9736F88875BD}"/>
          </ac:spMkLst>
        </pc:spChg>
        <pc:spChg chg="add mod">
          <ac:chgData name="Herrmann, Keaton" userId="a9487acb-7efb-4769-ae19-70d3204ef0e7" providerId="ADAL" clId="{A2141352-7CBB-4CC0-B632-8E8E0FB056BF}" dt="2026-04-28T14:07:05.569" v="2660" actId="115"/>
          <ac:spMkLst>
            <pc:docMk/>
            <pc:sldMk cId="2471461692" sldId="283"/>
            <ac:spMk id="4" creationId="{BDB0C8B8-96CD-BF9F-4BB8-1D13CCCCB35F}"/>
          </ac:spMkLst>
        </pc:spChg>
        <pc:spChg chg="add">
          <ac:chgData name="Herrmann, Keaton" userId="a9487acb-7efb-4769-ae19-70d3204ef0e7" providerId="ADAL" clId="{A2141352-7CBB-4CC0-B632-8E8E0FB056BF}" dt="2026-04-28T14:05:33.996" v="2639" actId="26606"/>
          <ac:spMkLst>
            <pc:docMk/>
            <pc:sldMk cId="2471461692" sldId="283"/>
            <ac:spMk id="10" creationId="{8181FC64-B306-4821-98E2-780662EFC486}"/>
          </ac:spMkLst>
        </pc:spChg>
        <pc:spChg chg="add">
          <ac:chgData name="Herrmann, Keaton" userId="a9487acb-7efb-4769-ae19-70d3204ef0e7" providerId="ADAL" clId="{A2141352-7CBB-4CC0-B632-8E8E0FB056BF}" dt="2026-04-28T14:05:33.996" v="2639" actId="26606"/>
          <ac:spMkLst>
            <pc:docMk/>
            <pc:sldMk cId="2471461692" sldId="283"/>
            <ac:spMk id="12" creationId="{5871FC61-DD4E-47D4-81FD-8A7E7D12B371}"/>
          </ac:spMkLst>
        </pc:spChg>
        <pc:spChg chg="add">
          <ac:chgData name="Herrmann, Keaton" userId="a9487acb-7efb-4769-ae19-70d3204ef0e7" providerId="ADAL" clId="{A2141352-7CBB-4CC0-B632-8E8E0FB056BF}" dt="2026-04-28T14:05:33.996" v="2639" actId="26606"/>
          <ac:spMkLst>
            <pc:docMk/>
            <pc:sldMk cId="2471461692" sldId="283"/>
            <ac:spMk id="14" creationId="{F9EC3F91-A75C-4F74-867E-E4C28C13546B}"/>
          </ac:spMkLst>
        </pc:spChg>
        <pc:spChg chg="add">
          <ac:chgData name="Herrmann, Keaton" userId="a9487acb-7efb-4769-ae19-70d3204ef0e7" providerId="ADAL" clId="{A2141352-7CBB-4CC0-B632-8E8E0FB056BF}" dt="2026-04-28T14:05:33.996" v="2639" actId="26606"/>
          <ac:spMkLst>
            <pc:docMk/>
            <pc:sldMk cId="2471461692" sldId="283"/>
            <ac:spMk id="16" creationId="{829A1E2C-5AC8-40FC-99E9-832069D39792}"/>
          </ac:spMkLst>
        </pc:spChg>
        <pc:picChg chg="add mod ord">
          <ac:chgData name="Herrmann, Keaton" userId="a9487acb-7efb-4769-ae19-70d3204ef0e7" providerId="ADAL" clId="{A2141352-7CBB-4CC0-B632-8E8E0FB056BF}" dt="2026-04-28T14:05:33.996" v="2639" actId="26606"/>
          <ac:picMkLst>
            <pc:docMk/>
            <pc:sldMk cId="2471461692" sldId="283"/>
            <ac:picMk id="5" creationId="{20859E0B-90F3-8E34-96F8-31B1664E6F68}"/>
          </ac:picMkLst>
        </pc:picChg>
      </pc:sldChg>
      <pc:sldChg chg="addSp delSp modSp new mod setBg">
        <pc:chgData name="Herrmann, Keaton" userId="a9487acb-7efb-4769-ae19-70d3204ef0e7" providerId="ADAL" clId="{A2141352-7CBB-4CC0-B632-8E8E0FB056BF}" dt="2026-04-28T14:34:39.448" v="2695" actId="1076"/>
        <pc:sldMkLst>
          <pc:docMk/>
          <pc:sldMk cId="392661995" sldId="284"/>
        </pc:sldMkLst>
        <pc:spChg chg="mod">
          <ac:chgData name="Herrmann, Keaton" userId="a9487acb-7efb-4769-ae19-70d3204ef0e7" providerId="ADAL" clId="{A2141352-7CBB-4CC0-B632-8E8E0FB056BF}" dt="2026-04-28T14:34:04.946" v="2690" actId="26606"/>
          <ac:spMkLst>
            <pc:docMk/>
            <pc:sldMk cId="392661995" sldId="284"/>
            <ac:spMk id="2" creationId="{F70EA55F-E685-6312-9F78-813EB2B3B37A}"/>
          </ac:spMkLst>
        </pc:spChg>
        <pc:spChg chg="mod">
          <ac:chgData name="Herrmann, Keaton" userId="a9487acb-7efb-4769-ae19-70d3204ef0e7" providerId="ADAL" clId="{A2141352-7CBB-4CC0-B632-8E8E0FB056BF}" dt="2026-04-28T14:34:04.946" v="2690" actId="26606"/>
          <ac:spMkLst>
            <pc:docMk/>
            <pc:sldMk cId="392661995" sldId="284"/>
            <ac:spMk id="3" creationId="{2BD4621A-EEFB-61BF-79C9-3026BDD852A0}"/>
          </ac:spMkLst>
        </pc:spChg>
        <pc:spChg chg="add mod">
          <ac:chgData name="Herrmann, Keaton" userId="a9487acb-7efb-4769-ae19-70d3204ef0e7" providerId="ADAL" clId="{A2141352-7CBB-4CC0-B632-8E8E0FB056BF}" dt="2026-04-28T14:33:34.063" v="2684"/>
          <ac:spMkLst>
            <pc:docMk/>
            <pc:sldMk cId="392661995" sldId="284"/>
            <ac:spMk id="4" creationId="{F3D99D9E-A343-605C-5897-DFE2B76BF7DC}"/>
          </ac:spMkLst>
        </pc:spChg>
        <pc:spChg chg="add">
          <ac:chgData name="Herrmann, Keaton" userId="a9487acb-7efb-4769-ae19-70d3204ef0e7" providerId="ADAL" clId="{A2141352-7CBB-4CC0-B632-8E8E0FB056BF}" dt="2026-04-28T14:34:04.946" v="2690" actId="26606"/>
          <ac:spMkLst>
            <pc:docMk/>
            <pc:sldMk cId="392661995" sldId="284"/>
            <ac:spMk id="13" creationId="{E8A8EAB8-D2FF-444D-B34B-7D32F106AD0E}"/>
          </ac:spMkLst>
        </pc:spChg>
        <pc:picChg chg="add mod">
          <ac:chgData name="Herrmann, Keaton" userId="a9487acb-7efb-4769-ae19-70d3204ef0e7" providerId="ADAL" clId="{A2141352-7CBB-4CC0-B632-8E8E0FB056BF}" dt="2026-04-28T14:33:33.590" v="2683" actId="1076"/>
          <ac:picMkLst>
            <pc:docMk/>
            <pc:sldMk cId="392661995" sldId="284"/>
            <ac:picMk id="5" creationId="{006EEE36-9CF1-0B81-67CF-4E62A4C7118F}"/>
          </ac:picMkLst>
        </pc:picChg>
        <pc:picChg chg="add del mod">
          <ac:chgData name="Herrmann, Keaton" userId="a9487acb-7efb-4769-ae19-70d3204ef0e7" providerId="ADAL" clId="{A2141352-7CBB-4CC0-B632-8E8E0FB056BF}" dt="2026-04-28T14:33:55.359" v="2689" actId="478"/>
          <ac:picMkLst>
            <pc:docMk/>
            <pc:sldMk cId="392661995" sldId="284"/>
            <ac:picMk id="6" creationId="{D768F200-2F46-6A18-B2D4-9B8C4A7E0444}"/>
          </ac:picMkLst>
        </pc:picChg>
        <pc:picChg chg="add mod">
          <ac:chgData name="Herrmann, Keaton" userId="a9487acb-7efb-4769-ae19-70d3204ef0e7" providerId="ADAL" clId="{A2141352-7CBB-4CC0-B632-8E8E0FB056BF}" dt="2026-04-28T14:34:04.946" v="2690" actId="26606"/>
          <ac:picMkLst>
            <pc:docMk/>
            <pc:sldMk cId="392661995" sldId="284"/>
            <ac:picMk id="7" creationId="{1BCE1CA2-E9EB-E635-8C69-0C9E500D88C8}"/>
          </ac:picMkLst>
        </pc:picChg>
        <pc:picChg chg="add mod">
          <ac:chgData name="Herrmann, Keaton" userId="a9487acb-7efb-4769-ae19-70d3204ef0e7" providerId="ADAL" clId="{A2141352-7CBB-4CC0-B632-8E8E0FB056BF}" dt="2026-04-28T14:34:04.946" v="2690" actId="26606"/>
          <ac:picMkLst>
            <pc:docMk/>
            <pc:sldMk cId="392661995" sldId="284"/>
            <ac:picMk id="8" creationId="{FE481A3F-9181-FF6D-0238-7CAAF68D2F7A}"/>
          </ac:picMkLst>
        </pc:picChg>
        <pc:picChg chg="add mod">
          <ac:chgData name="Herrmann, Keaton" userId="a9487acb-7efb-4769-ae19-70d3204ef0e7" providerId="ADAL" clId="{A2141352-7CBB-4CC0-B632-8E8E0FB056BF}" dt="2026-04-28T14:34:39.448" v="2695" actId="1076"/>
          <ac:picMkLst>
            <pc:docMk/>
            <pc:sldMk cId="392661995" sldId="284"/>
            <ac:picMk id="9" creationId="{94A812A5-6479-8C29-31E2-C9177EBA15D9}"/>
          </ac:picMkLst>
        </pc:picChg>
        <pc:picChg chg="add del mod">
          <ac:chgData name="Herrmann, Keaton" userId="a9487acb-7efb-4769-ae19-70d3204ef0e7" providerId="ADAL" clId="{A2141352-7CBB-4CC0-B632-8E8E0FB056BF}" dt="2026-04-28T14:34:26.467" v="2693" actId="478"/>
          <ac:picMkLst>
            <pc:docMk/>
            <pc:sldMk cId="392661995" sldId="284"/>
            <ac:picMk id="10" creationId="{3D9F31D9-EEBE-4143-649E-1CCEFAC98333}"/>
          </ac:picMkLst>
        </pc:picChg>
        <pc:picChg chg="add del mod">
          <ac:chgData name="Herrmann, Keaton" userId="a9487acb-7efb-4769-ae19-70d3204ef0e7" providerId="ADAL" clId="{A2141352-7CBB-4CC0-B632-8E8E0FB056BF}" dt="2026-04-28T14:34:28.666" v="2694" actId="478"/>
          <ac:picMkLst>
            <pc:docMk/>
            <pc:sldMk cId="392661995" sldId="284"/>
            <ac:picMk id="11" creationId="{A887AF2D-207C-AD81-B71A-815D838A01C4}"/>
          </ac:picMkLst>
        </pc:picChg>
        <pc:cxnChg chg="add">
          <ac:chgData name="Herrmann, Keaton" userId="a9487acb-7efb-4769-ae19-70d3204ef0e7" providerId="ADAL" clId="{A2141352-7CBB-4CC0-B632-8E8E0FB056BF}" dt="2026-04-28T14:34:04.946" v="2690" actId="26606"/>
          <ac:cxnSpMkLst>
            <pc:docMk/>
            <pc:sldMk cId="392661995" sldId="284"/>
            <ac:cxnSpMk id="15" creationId="{EEA38897-7BA3-4408-8083-3235339C4A60}"/>
          </ac:cxnSpMkLst>
        </pc:cxnChg>
        <pc:cxnChg chg="add">
          <ac:chgData name="Herrmann, Keaton" userId="a9487acb-7efb-4769-ae19-70d3204ef0e7" providerId="ADAL" clId="{A2141352-7CBB-4CC0-B632-8E8E0FB056BF}" dt="2026-04-28T14:34:04.946" v="2690" actId="26606"/>
          <ac:cxnSpMkLst>
            <pc:docMk/>
            <pc:sldMk cId="392661995" sldId="284"/>
            <ac:cxnSpMk id="17" creationId="{CA240C79-242E-4918-9F28-B101847D1CC6}"/>
          </ac:cxnSpMkLst>
        </pc:cxnChg>
        <pc:cxnChg chg="add">
          <ac:chgData name="Herrmann, Keaton" userId="a9487acb-7efb-4769-ae19-70d3204ef0e7" providerId="ADAL" clId="{A2141352-7CBB-4CC0-B632-8E8E0FB056BF}" dt="2026-04-28T14:34:04.946" v="2690" actId="26606"/>
          <ac:cxnSpMkLst>
            <pc:docMk/>
            <pc:sldMk cId="392661995" sldId="284"/>
            <ac:cxnSpMk id="19" creationId="{F11AD06B-AB20-4097-8606-5DA00DBACE88}"/>
          </ac:cxnSpMkLst>
        </pc:cxnChg>
      </pc:sldChg>
      <pc:sldChg chg="new del">
        <pc:chgData name="Herrmann, Keaton" userId="a9487acb-7efb-4769-ae19-70d3204ef0e7" providerId="ADAL" clId="{A2141352-7CBB-4CC0-B632-8E8E0FB056BF}" dt="2026-04-28T14:32:07.573" v="2662" actId="47"/>
        <pc:sldMkLst>
          <pc:docMk/>
          <pc:sldMk cId="1978159660" sldId="284"/>
        </pc:sldMkLst>
      </pc:sldChg>
      <pc:sldChg chg="addSp delSp modSp new mod setBg">
        <pc:chgData name="Herrmann, Keaton" userId="a9487acb-7efb-4769-ae19-70d3204ef0e7" providerId="ADAL" clId="{A2141352-7CBB-4CC0-B632-8E8E0FB056BF}" dt="2026-04-28T14:50:30.749" v="2771" actId="20577"/>
        <pc:sldMkLst>
          <pc:docMk/>
          <pc:sldMk cId="1540598627" sldId="285"/>
        </pc:sldMkLst>
        <pc:spChg chg="mod">
          <ac:chgData name="Herrmann, Keaton" userId="a9487acb-7efb-4769-ae19-70d3204ef0e7" providerId="ADAL" clId="{A2141352-7CBB-4CC0-B632-8E8E0FB056BF}" dt="2026-04-28T14:50:30.749" v="2771" actId="20577"/>
          <ac:spMkLst>
            <pc:docMk/>
            <pc:sldMk cId="1540598627" sldId="285"/>
            <ac:spMk id="2" creationId="{A622C06F-9347-53C6-38CA-7A64477F7B4D}"/>
          </ac:spMkLst>
        </pc:spChg>
        <pc:spChg chg="del mod">
          <ac:chgData name="Herrmann, Keaton" userId="a9487acb-7efb-4769-ae19-70d3204ef0e7" providerId="ADAL" clId="{A2141352-7CBB-4CC0-B632-8E8E0FB056BF}" dt="2026-04-28T14:42:44.391" v="2736" actId="26606"/>
          <ac:spMkLst>
            <pc:docMk/>
            <pc:sldMk cId="1540598627" sldId="285"/>
            <ac:spMk id="3" creationId="{B043DEC8-796F-EA20-0845-ACD2D4984647}"/>
          </ac:spMkLst>
        </pc:spChg>
        <pc:spChg chg="add del">
          <ac:chgData name="Herrmann, Keaton" userId="a9487acb-7efb-4769-ae19-70d3204ef0e7" providerId="ADAL" clId="{A2141352-7CBB-4CC0-B632-8E8E0FB056BF}" dt="2026-04-28T14:44:38.135" v="2752" actId="26606"/>
          <ac:spMkLst>
            <pc:docMk/>
            <pc:sldMk cId="1540598627" sldId="285"/>
            <ac:spMk id="9" creationId="{345A976A-8DE3-4B67-B94B-2044FDD12899}"/>
          </ac:spMkLst>
        </pc:spChg>
        <pc:spChg chg="add del">
          <ac:chgData name="Herrmann, Keaton" userId="a9487acb-7efb-4769-ae19-70d3204ef0e7" providerId="ADAL" clId="{A2141352-7CBB-4CC0-B632-8E8E0FB056BF}" dt="2026-04-28T14:44:38.135" v="2752" actId="26606"/>
          <ac:spMkLst>
            <pc:docMk/>
            <pc:sldMk cId="1540598627" sldId="285"/>
            <ac:spMk id="11" creationId="{6EAAA1B9-2DDB-49C9-A037-A523D2F13C15}"/>
          </ac:spMkLst>
        </pc:spChg>
        <pc:spChg chg="add del">
          <ac:chgData name="Herrmann, Keaton" userId="a9487acb-7efb-4769-ae19-70d3204ef0e7" providerId="ADAL" clId="{A2141352-7CBB-4CC0-B632-8E8E0FB056BF}" dt="2026-04-28T14:44:38.121" v="2751" actId="26606"/>
          <ac:spMkLst>
            <pc:docMk/>
            <pc:sldMk cId="1540598627" sldId="285"/>
            <ac:spMk id="28" creationId="{955A2079-FA98-4876-80F0-72364A7D2EA4}"/>
          </ac:spMkLst>
        </pc:spChg>
        <pc:spChg chg="add">
          <ac:chgData name="Herrmann, Keaton" userId="a9487acb-7efb-4769-ae19-70d3204ef0e7" providerId="ADAL" clId="{A2141352-7CBB-4CC0-B632-8E8E0FB056BF}" dt="2026-04-28T14:44:38.135" v="2752" actId="26606"/>
          <ac:spMkLst>
            <pc:docMk/>
            <pc:sldMk cId="1540598627" sldId="285"/>
            <ac:spMk id="30" creationId="{6C4028FD-8BAA-4A19-BFDE-594D991B7552}"/>
          </ac:spMkLst>
        </pc:spChg>
        <pc:grpChg chg="add del">
          <ac:chgData name="Herrmann, Keaton" userId="a9487acb-7efb-4769-ae19-70d3204ef0e7" providerId="ADAL" clId="{A2141352-7CBB-4CC0-B632-8E8E0FB056BF}" dt="2026-04-28T14:44:38.135" v="2752" actId="26606"/>
          <ac:grpSpMkLst>
            <pc:docMk/>
            <pc:sldMk cId="1540598627" sldId="285"/>
            <ac:grpSpMk id="13" creationId="{B441F8D5-EBCE-4FB9-91A9-3425971C1F99}"/>
          </ac:grpSpMkLst>
        </pc:grpChg>
        <pc:grpChg chg="add del">
          <ac:chgData name="Herrmann, Keaton" userId="a9487acb-7efb-4769-ae19-70d3204ef0e7" providerId="ADAL" clId="{A2141352-7CBB-4CC0-B632-8E8E0FB056BF}" dt="2026-04-28T14:44:38.135" v="2752" actId="26606"/>
          <ac:grpSpMkLst>
            <pc:docMk/>
            <pc:sldMk cId="1540598627" sldId="285"/>
            <ac:grpSpMk id="19" creationId="{08701F99-7E4C-4B92-A4B5-307CDFB7A4DE}"/>
          </ac:grpSpMkLst>
        </pc:grpChg>
        <pc:graphicFrameChg chg="add mod modGraphic">
          <ac:chgData name="Herrmann, Keaton" userId="a9487acb-7efb-4769-ae19-70d3204ef0e7" providerId="ADAL" clId="{A2141352-7CBB-4CC0-B632-8E8E0FB056BF}" dt="2026-04-28T14:44:52.735" v="2755" actId="207"/>
          <ac:graphicFrameMkLst>
            <pc:docMk/>
            <pc:sldMk cId="1540598627" sldId="285"/>
            <ac:graphicFrameMk id="5" creationId="{5D97E8D2-DDCC-4271-2DF4-01263A4A5503}"/>
          </ac:graphicFrameMkLst>
        </pc:graphicFrameChg>
      </pc:sldChg>
      <pc:sldChg chg="modSp new del mod">
        <pc:chgData name="Herrmann, Keaton" userId="a9487acb-7efb-4769-ae19-70d3204ef0e7" providerId="ADAL" clId="{A2141352-7CBB-4CC0-B632-8E8E0FB056BF}" dt="2026-04-28T14:54:15.785" v="2776" actId="47"/>
        <pc:sldMkLst>
          <pc:docMk/>
          <pc:sldMk cId="3671818697" sldId="286"/>
        </pc:sldMkLst>
        <pc:spChg chg="mod">
          <ac:chgData name="Herrmann, Keaton" userId="a9487acb-7efb-4769-ae19-70d3204ef0e7" providerId="ADAL" clId="{A2141352-7CBB-4CC0-B632-8E8E0FB056BF}" dt="2026-04-28T14:53:55.509" v="2772"/>
          <ac:spMkLst>
            <pc:docMk/>
            <pc:sldMk cId="3671818697" sldId="286"/>
            <ac:spMk id="2" creationId="{37A8D7A9-1057-288E-7B39-6AE0E48A993A}"/>
          </ac:spMkLst>
        </pc:spChg>
        <pc:spChg chg="mod">
          <ac:chgData name="Herrmann, Keaton" userId="a9487acb-7efb-4769-ae19-70d3204ef0e7" providerId="ADAL" clId="{A2141352-7CBB-4CC0-B632-8E8E0FB056BF}" dt="2026-04-28T14:50:01.358" v="2757" actId="5793"/>
          <ac:spMkLst>
            <pc:docMk/>
            <pc:sldMk cId="3671818697" sldId="286"/>
            <ac:spMk id="3" creationId="{63DFE68E-093A-FE2A-C23D-78D209A150D3}"/>
          </ac:spMkLst>
        </pc:spChg>
      </pc:sldChg>
      <pc:sldChg chg="addSp delSp modSp add mod ord">
        <pc:chgData name="Herrmann, Keaton" userId="a9487acb-7efb-4769-ae19-70d3204ef0e7" providerId="ADAL" clId="{A2141352-7CBB-4CC0-B632-8E8E0FB056BF}" dt="2026-04-28T14:56:56.793" v="2820" actId="478"/>
        <pc:sldMkLst>
          <pc:docMk/>
          <pc:sldMk cId="3423717975" sldId="287"/>
        </pc:sldMkLst>
        <pc:spChg chg="mod">
          <ac:chgData name="Herrmann, Keaton" userId="a9487acb-7efb-4769-ae19-70d3204ef0e7" providerId="ADAL" clId="{A2141352-7CBB-4CC0-B632-8E8E0FB056BF}" dt="2026-04-28T14:55:01.327" v="2802" actId="1076"/>
          <ac:spMkLst>
            <pc:docMk/>
            <pc:sldMk cId="3423717975" sldId="287"/>
            <ac:spMk id="2" creationId="{C1B3889E-EE99-FBAF-4FB4-47055652EC0A}"/>
          </ac:spMkLst>
        </pc:spChg>
        <pc:spChg chg="mod">
          <ac:chgData name="Herrmann, Keaton" userId="a9487acb-7efb-4769-ae19-70d3204ef0e7" providerId="ADAL" clId="{A2141352-7CBB-4CC0-B632-8E8E0FB056BF}" dt="2026-04-28T14:55:17.434" v="2803" actId="14100"/>
          <ac:spMkLst>
            <pc:docMk/>
            <pc:sldMk cId="3423717975" sldId="287"/>
            <ac:spMk id="3" creationId="{33C0E67D-CA65-4C78-E674-0CAF76DB77FD}"/>
          </ac:spMkLst>
        </pc:spChg>
        <pc:spChg chg="add del mod">
          <ac:chgData name="Herrmann, Keaton" userId="a9487acb-7efb-4769-ae19-70d3204ef0e7" providerId="ADAL" clId="{A2141352-7CBB-4CC0-B632-8E8E0FB056BF}" dt="2026-04-28T14:56:56.793" v="2820" actId="478"/>
          <ac:spMkLst>
            <pc:docMk/>
            <pc:sldMk cId="3423717975" sldId="287"/>
            <ac:spMk id="4" creationId="{3C0E2D51-02FA-0217-3A81-5A4CCF115CED}"/>
          </ac:spMkLst>
        </pc:spChg>
        <pc:picChg chg="mod">
          <ac:chgData name="Herrmann, Keaton" userId="a9487acb-7efb-4769-ae19-70d3204ef0e7" providerId="ADAL" clId="{A2141352-7CBB-4CC0-B632-8E8E0FB056BF}" dt="2026-04-28T14:54:21.930" v="2777" actId="14100"/>
          <ac:picMkLst>
            <pc:docMk/>
            <pc:sldMk cId="3423717975" sldId="287"/>
            <ac:picMk id="7" creationId="{67636295-CCEE-4959-15EA-2802FE500AF0}"/>
          </ac:picMkLst>
        </pc:picChg>
      </pc:sldChg>
      <pc:sldChg chg="addSp delSp modSp add mod ord">
        <pc:chgData name="Herrmann, Keaton" userId="a9487acb-7efb-4769-ae19-70d3204ef0e7" providerId="ADAL" clId="{A2141352-7CBB-4CC0-B632-8E8E0FB056BF}" dt="2026-04-28T14:57:49.772" v="2829" actId="2711"/>
        <pc:sldMkLst>
          <pc:docMk/>
          <pc:sldMk cId="3125045505" sldId="288"/>
        </pc:sldMkLst>
        <pc:spChg chg="del">
          <ac:chgData name="Herrmann, Keaton" userId="a9487acb-7efb-4769-ae19-70d3204ef0e7" providerId="ADAL" clId="{A2141352-7CBB-4CC0-B632-8E8E0FB056BF}" dt="2026-04-28T14:57:02.222" v="2821" actId="478"/>
          <ac:spMkLst>
            <pc:docMk/>
            <pc:sldMk cId="3125045505" sldId="288"/>
            <ac:spMk id="2" creationId="{7F1C7651-C951-2AC2-25D3-930A2F287BC8}"/>
          </ac:spMkLst>
        </pc:spChg>
        <pc:spChg chg="del">
          <ac:chgData name="Herrmann, Keaton" userId="a9487acb-7efb-4769-ae19-70d3204ef0e7" providerId="ADAL" clId="{A2141352-7CBB-4CC0-B632-8E8E0FB056BF}" dt="2026-04-28T14:57:09.545" v="2823" actId="478"/>
          <ac:spMkLst>
            <pc:docMk/>
            <pc:sldMk cId="3125045505" sldId="288"/>
            <ac:spMk id="3" creationId="{D90C578B-FF6B-3DC2-9213-A19CDA8D4592}"/>
          </ac:spMkLst>
        </pc:spChg>
        <pc:spChg chg="mod">
          <ac:chgData name="Herrmann, Keaton" userId="a9487acb-7efb-4769-ae19-70d3204ef0e7" providerId="ADAL" clId="{A2141352-7CBB-4CC0-B632-8E8E0FB056BF}" dt="2026-04-28T14:57:49.772" v="2829" actId="2711"/>
          <ac:spMkLst>
            <pc:docMk/>
            <pc:sldMk cId="3125045505" sldId="288"/>
            <ac:spMk id="4" creationId="{1E170946-6D0F-92EC-5BB1-FCAF838442EA}"/>
          </ac:spMkLst>
        </pc:spChg>
        <pc:spChg chg="add del mod">
          <ac:chgData name="Herrmann, Keaton" userId="a9487acb-7efb-4769-ae19-70d3204ef0e7" providerId="ADAL" clId="{A2141352-7CBB-4CC0-B632-8E8E0FB056BF}" dt="2026-04-28T14:57:05.473" v="2822" actId="478"/>
          <ac:spMkLst>
            <pc:docMk/>
            <pc:sldMk cId="3125045505" sldId="288"/>
            <ac:spMk id="6" creationId="{53093C13-FB86-52D0-4A44-A659F008A733}"/>
          </ac:spMkLst>
        </pc:spChg>
        <pc:spChg chg="add del mod">
          <ac:chgData name="Herrmann, Keaton" userId="a9487acb-7efb-4769-ae19-70d3204ef0e7" providerId="ADAL" clId="{A2141352-7CBB-4CC0-B632-8E8E0FB056BF}" dt="2026-04-28T14:57:14.222" v="2824" actId="478"/>
          <ac:spMkLst>
            <pc:docMk/>
            <pc:sldMk cId="3125045505" sldId="288"/>
            <ac:spMk id="9" creationId="{C5EF2668-EB8B-2027-ECD9-235FC7005575}"/>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Sheet1!$C$5</c:f>
              <c:strCache>
                <c:ptCount val="1"/>
                <c:pt idx="0">
                  <c:v>DMI Adj</c:v>
                </c:pt>
              </c:strCache>
            </c:strRef>
          </c:tx>
          <c:spPr>
            <a:ln w="44450"/>
            <a:effectLst>
              <a:outerShdw blurRad="50800" dist="38100" dir="2700000" algn="tl" rotWithShape="0">
                <a:prstClr val="black">
                  <a:alpha val="40000"/>
                </a:prstClr>
              </a:outerShdw>
            </a:effectLst>
          </c:spPr>
          <c:invertIfNegative val="0"/>
          <c:cat>
            <c:strRef>
              <c:f>Sheet1!$B$6:$B$13</c:f>
              <c:strCache>
                <c:ptCount val="8"/>
                <c:pt idx="0">
                  <c:v>&lt;5</c:v>
                </c:pt>
                <c:pt idx="1">
                  <c:v>5 to 23</c:v>
                </c:pt>
                <c:pt idx="2">
                  <c:v>23 to 41</c:v>
                </c:pt>
                <c:pt idx="3">
                  <c:v>41 to 59</c:v>
                </c:pt>
                <c:pt idx="4">
                  <c:v>59 to 77</c:v>
                </c:pt>
                <c:pt idx="5">
                  <c:v>77 to 95</c:v>
                </c:pt>
                <c:pt idx="6">
                  <c:v>95+ w/ night cooling</c:v>
                </c:pt>
                <c:pt idx="7">
                  <c:v>95+ w/ no night cooling</c:v>
                </c:pt>
              </c:strCache>
            </c:strRef>
          </c:cat>
          <c:val>
            <c:numRef>
              <c:f>Sheet1!$C$6:$C$13</c:f>
              <c:numCache>
                <c:formatCode>0.00</c:formatCode>
                <c:ptCount val="8"/>
                <c:pt idx="0">
                  <c:v>1.1599999999999999</c:v>
                </c:pt>
                <c:pt idx="1">
                  <c:v>1.07</c:v>
                </c:pt>
                <c:pt idx="2">
                  <c:v>1.05</c:v>
                </c:pt>
                <c:pt idx="3">
                  <c:v>1.03</c:v>
                </c:pt>
                <c:pt idx="4">
                  <c:v>1</c:v>
                </c:pt>
                <c:pt idx="5">
                  <c:v>0.9</c:v>
                </c:pt>
                <c:pt idx="6">
                  <c:v>0.9</c:v>
                </c:pt>
                <c:pt idx="7">
                  <c:v>0.65</c:v>
                </c:pt>
              </c:numCache>
            </c:numRef>
          </c:val>
          <c:extLst>
            <c:ext xmlns:c16="http://schemas.microsoft.com/office/drawing/2014/chart" uri="{C3380CC4-5D6E-409C-BE32-E72D297353CC}">
              <c16:uniqueId val="{00000000-419A-4D03-ACFD-B6CE89B3A733}"/>
            </c:ext>
          </c:extLst>
        </c:ser>
        <c:dLbls>
          <c:showLegendKey val="0"/>
          <c:showVal val="0"/>
          <c:showCatName val="0"/>
          <c:showSerName val="0"/>
          <c:showPercent val="0"/>
          <c:showBubbleSize val="0"/>
        </c:dLbls>
        <c:gapWidth val="150"/>
        <c:axId val="34228096"/>
        <c:axId val="34824192"/>
      </c:barChart>
      <c:lineChart>
        <c:grouping val="standard"/>
        <c:varyColors val="0"/>
        <c:ser>
          <c:idx val="1"/>
          <c:order val="1"/>
          <c:tx>
            <c:strRef>
              <c:f>Sheet1!$D$5</c:f>
              <c:strCache>
                <c:ptCount val="1"/>
              </c:strCache>
            </c:strRef>
          </c:tx>
          <c:marker>
            <c:symbol val="none"/>
          </c:marker>
          <c:trendline>
            <c:spPr>
              <a:ln w="38100" cap="flat" cmpd="sng" algn="ctr">
                <a:solidFill>
                  <a:schemeClr val="accent2"/>
                </a:solidFill>
                <a:prstDash val="solid"/>
              </a:ln>
              <a:effectLst>
                <a:outerShdw blurRad="40000" dist="23000" dir="5400000" rotWithShape="0">
                  <a:srgbClr val="000000">
                    <a:alpha val="35000"/>
                  </a:srgbClr>
                </a:outerShdw>
              </a:effectLst>
            </c:spPr>
            <c:trendlineType val="linear"/>
            <c:dispRSqr val="0"/>
            <c:dispEq val="0"/>
          </c:trendline>
          <c:cat>
            <c:strRef>
              <c:f>Sheet1!$B$6:$B$13</c:f>
              <c:strCache>
                <c:ptCount val="8"/>
                <c:pt idx="0">
                  <c:v>&lt;5</c:v>
                </c:pt>
                <c:pt idx="1">
                  <c:v>5 to 23</c:v>
                </c:pt>
                <c:pt idx="2">
                  <c:v>23 to 41</c:v>
                </c:pt>
                <c:pt idx="3">
                  <c:v>41 to 59</c:v>
                </c:pt>
                <c:pt idx="4">
                  <c:v>59 to 77</c:v>
                </c:pt>
                <c:pt idx="5">
                  <c:v>77 to 95</c:v>
                </c:pt>
                <c:pt idx="6">
                  <c:v>95+ w/ night cooling</c:v>
                </c:pt>
                <c:pt idx="7">
                  <c:v>95+ w/ no night cooling</c:v>
                </c:pt>
              </c:strCache>
            </c:strRef>
          </c:cat>
          <c:val>
            <c:numRef>
              <c:f>Sheet1!$D$6:$D$13</c:f>
              <c:numCache>
                <c:formatCode>General</c:formatCode>
                <c:ptCount val="8"/>
                <c:pt idx="0">
                  <c:v>1</c:v>
                </c:pt>
                <c:pt idx="1">
                  <c:v>1</c:v>
                </c:pt>
                <c:pt idx="2">
                  <c:v>1</c:v>
                </c:pt>
                <c:pt idx="3">
                  <c:v>1</c:v>
                </c:pt>
                <c:pt idx="4">
                  <c:v>1</c:v>
                </c:pt>
                <c:pt idx="5">
                  <c:v>1</c:v>
                </c:pt>
                <c:pt idx="6">
                  <c:v>1</c:v>
                </c:pt>
                <c:pt idx="7">
                  <c:v>1</c:v>
                </c:pt>
              </c:numCache>
            </c:numRef>
          </c:val>
          <c:smooth val="0"/>
          <c:extLst>
            <c:ext xmlns:c16="http://schemas.microsoft.com/office/drawing/2014/chart" uri="{C3380CC4-5D6E-409C-BE32-E72D297353CC}">
              <c16:uniqueId val="{00000002-419A-4D03-ACFD-B6CE89B3A733}"/>
            </c:ext>
          </c:extLst>
        </c:ser>
        <c:dLbls>
          <c:showLegendKey val="0"/>
          <c:showVal val="0"/>
          <c:showCatName val="0"/>
          <c:showSerName val="0"/>
          <c:showPercent val="0"/>
          <c:showBubbleSize val="0"/>
        </c:dLbls>
        <c:marker val="1"/>
        <c:smooth val="0"/>
        <c:axId val="34228096"/>
        <c:axId val="34824192"/>
      </c:lineChart>
      <c:catAx>
        <c:axId val="34228096"/>
        <c:scaling>
          <c:orientation val="minMax"/>
        </c:scaling>
        <c:delete val="0"/>
        <c:axPos val="b"/>
        <c:numFmt formatCode="General" sourceLinked="0"/>
        <c:majorTickMark val="out"/>
        <c:minorTickMark val="none"/>
        <c:tickLblPos val="nextTo"/>
        <c:txPr>
          <a:bodyPr rot="-2400000" vert="horz" anchor="ctr" anchorCtr="0"/>
          <a:lstStyle/>
          <a:p>
            <a:pPr>
              <a:defRPr sz="1200" b="1"/>
            </a:pPr>
            <a:endParaRPr lang="en-US"/>
          </a:p>
        </c:txPr>
        <c:crossAx val="34824192"/>
        <c:crosses val="autoZero"/>
        <c:auto val="1"/>
        <c:lblAlgn val="ctr"/>
        <c:lblOffset val="100"/>
        <c:noMultiLvlLbl val="0"/>
      </c:catAx>
      <c:valAx>
        <c:axId val="34824192"/>
        <c:scaling>
          <c:orientation val="minMax"/>
          <c:max val="1.2"/>
          <c:min val="0.60000000000000009"/>
        </c:scaling>
        <c:delete val="0"/>
        <c:axPos val="l"/>
        <c:majorGridlines/>
        <c:title>
          <c:tx>
            <c:rich>
              <a:bodyPr rot="-5400000" vert="horz"/>
              <a:lstStyle/>
              <a:p>
                <a:pPr>
                  <a:defRPr sz="1200"/>
                </a:pPr>
                <a:r>
                  <a:rPr lang="en-US" sz="1200"/>
                  <a:t>DMI Adjustment</a:t>
                </a:r>
              </a:p>
            </c:rich>
          </c:tx>
          <c:overlay val="0"/>
        </c:title>
        <c:numFmt formatCode="0.00" sourceLinked="1"/>
        <c:majorTickMark val="out"/>
        <c:minorTickMark val="none"/>
        <c:tickLblPos val="nextTo"/>
        <c:txPr>
          <a:bodyPr/>
          <a:lstStyle/>
          <a:p>
            <a:pPr>
              <a:defRPr sz="1200" b="1"/>
            </a:pPr>
            <a:endParaRPr lang="en-US"/>
          </a:p>
        </c:txPr>
        <c:crossAx val="34228096"/>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Man-made</a:t>
            </a:r>
            <a:r>
              <a:rPr lang="en-US" baseline="0" dirty="0"/>
              <a:t> Shade vs No Shade</a:t>
            </a:r>
            <a:endParaRPr lang="en-US" dirty="0"/>
          </a:p>
        </c:rich>
      </c:tx>
      <c:overlay val="0"/>
    </c:title>
    <c:autoTitleDeleted val="0"/>
    <c:plotArea>
      <c:layout/>
      <c:barChart>
        <c:barDir val="col"/>
        <c:grouping val="clustered"/>
        <c:varyColors val="0"/>
        <c:ser>
          <c:idx val="0"/>
          <c:order val="0"/>
          <c:tx>
            <c:strRef>
              <c:f>Sheet1!$B$1</c:f>
              <c:strCache>
                <c:ptCount val="1"/>
                <c:pt idx="0">
                  <c:v>Cow Gain</c:v>
                </c:pt>
              </c:strCache>
            </c:strRef>
          </c:tx>
          <c:spPr>
            <a:solidFill>
              <a:schemeClr val="accent1"/>
            </a:solidFill>
            <a:scene3d>
              <a:camera prst="orthographicFront"/>
              <a:lightRig rig="threePt" dir="t"/>
            </a:scene3d>
            <a:sp3d>
              <a:bevelT/>
            </a:sp3d>
          </c:spPr>
          <c:invertIfNegative val="0"/>
          <c:cat>
            <c:strRef>
              <c:f>Sheet1!$A$2:$A$4</c:f>
              <c:strCache>
                <c:ptCount val="3"/>
                <c:pt idx="0">
                  <c:v>MO Yr 1 (84d)</c:v>
                </c:pt>
                <c:pt idx="1">
                  <c:v>MO Yr 2 (84d)</c:v>
                </c:pt>
                <c:pt idx="2">
                  <c:v>Kentucky</c:v>
                </c:pt>
              </c:strCache>
            </c:strRef>
          </c:cat>
          <c:val>
            <c:numRef>
              <c:f>Sheet1!$B$2:$B$4</c:f>
              <c:numCache>
                <c:formatCode>General</c:formatCode>
                <c:ptCount val="3"/>
                <c:pt idx="0">
                  <c:v>0.72</c:v>
                </c:pt>
                <c:pt idx="1">
                  <c:v>0.35</c:v>
                </c:pt>
                <c:pt idx="2">
                  <c:v>1.25</c:v>
                </c:pt>
              </c:numCache>
            </c:numRef>
          </c:val>
          <c:extLst>
            <c:ext xmlns:c16="http://schemas.microsoft.com/office/drawing/2014/chart" uri="{C3380CC4-5D6E-409C-BE32-E72D297353CC}">
              <c16:uniqueId val="{00000000-870B-445A-8538-8C6D0F3668FC}"/>
            </c:ext>
          </c:extLst>
        </c:ser>
        <c:ser>
          <c:idx val="1"/>
          <c:order val="1"/>
          <c:tx>
            <c:strRef>
              <c:f>Sheet1!$C$1</c:f>
              <c:strCache>
                <c:ptCount val="1"/>
                <c:pt idx="0">
                  <c:v>Calf Gain</c:v>
                </c:pt>
              </c:strCache>
            </c:strRef>
          </c:tx>
          <c:spPr>
            <a:scene3d>
              <a:camera prst="orthographicFront"/>
              <a:lightRig rig="threePt" dir="t"/>
            </a:scene3d>
            <a:sp3d>
              <a:bevelT/>
            </a:sp3d>
          </c:spPr>
          <c:invertIfNegative val="0"/>
          <c:cat>
            <c:strRef>
              <c:f>Sheet1!$A$2:$A$4</c:f>
              <c:strCache>
                <c:ptCount val="3"/>
                <c:pt idx="0">
                  <c:v>MO Yr 1 (84d)</c:v>
                </c:pt>
                <c:pt idx="1">
                  <c:v>MO Yr 2 (84d)</c:v>
                </c:pt>
                <c:pt idx="2">
                  <c:v>Kentucky</c:v>
                </c:pt>
              </c:strCache>
            </c:strRef>
          </c:cat>
          <c:val>
            <c:numRef>
              <c:f>Sheet1!$C$2:$C$4</c:f>
              <c:numCache>
                <c:formatCode>General</c:formatCode>
                <c:ptCount val="3"/>
                <c:pt idx="0">
                  <c:v>0.17</c:v>
                </c:pt>
                <c:pt idx="2">
                  <c:v>0.41</c:v>
                </c:pt>
              </c:numCache>
            </c:numRef>
          </c:val>
          <c:extLst>
            <c:ext xmlns:c16="http://schemas.microsoft.com/office/drawing/2014/chart" uri="{C3380CC4-5D6E-409C-BE32-E72D297353CC}">
              <c16:uniqueId val="{00000001-870B-445A-8538-8C6D0F3668FC}"/>
            </c:ext>
          </c:extLst>
        </c:ser>
        <c:ser>
          <c:idx val="2"/>
          <c:order val="2"/>
          <c:tx>
            <c:strRef>
              <c:f>Sheet1!$D$1</c:f>
              <c:strCache>
                <c:ptCount val="1"/>
                <c:pt idx="0">
                  <c:v>Steers</c:v>
                </c:pt>
              </c:strCache>
            </c:strRef>
          </c:tx>
          <c:spPr>
            <a:scene3d>
              <a:camera prst="orthographicFront"/>
              <a:lightRig rig="threePt" dir="t"/>
            </a:scene3d>
            <a:sp3d>
              <a:bevelT/>
            </a:sp3d>
          </c:spPr>
          <c:invertIfNegative val="0"/>
          <c:cat>
            <c:strRef>
              <c:f>Sheet1!$A$2:$A$4</c:f>
              <c:strCache>
                <c:ptCount val="3"/>
                <c:pt idx="0">
                  <c:v>MO Yr 1 (84d)</c:v>
                </c:pt>
                <c:pt idx="1">
                  <c:v>MO Yr 2 (84d)</c:v>
                </c:pt>
                <c:pt idx="2">
                  <c:v>Kentucky</c:v>
                </c:pt>
              </c:strCache>
            </c:strRef>
          </c:cat>
          <c:val>
            <c:numRef>
              <c:f>Sheet1!$D$2:$D$4</c:f>
              <c:numCache>
                <c:formatCode>General</c:formatCode>
                <c:ptCount val="3"/>
                <c:pt idx="1">
                  <c:v>0.2</c:v>
                </c:pt>
                <c:pt idx="2">
                  <c:v>0.89</c:v>
                </c:pt>
              </c:numCache>
            </c:numRef>
          </c:val>
          <c:extLst>
            <c:ext xmlns:c16="http://schemas.microsoft.com/office/drawing/2014/chart" uri="{C3380CC4-5D6E-409C-BE32-E72D297353CC}">
              <c16:uniqueId val="{00000002-870B-445A-8538-8C6D0F3668FC}"/>
            </c:ext>
          </c:extLst>
        </c:ser>
        <c:dLbls>
          <c:showLegendKey val="0"/>
          <c:showVal val="0"/>
          <c:showCatName val="0"/>
          <c:showSerName val="0"/>
          <c:showPercent val="0"/>
          <c:showBubbleSize val="0"/>
        </c:dLbls>
        <c:gapWidth val="150"/>
        <c:axId val="45377024"/>
        <c:axId val="45378560"/>
      </c:barChart>
      <c:catAx>
        <c:axId val="45377024"/>
        <c:scaling>
          <c:orientation val="minMax"/>
        </c:scaling>
        <c:delete val="0"/>
        <c:axPos val="b"/>
        <c:numFmt formatCode="General" sourceLinked="0"/>
        <c:majorTickMark val="out"/>
        <c:minorTickMark val="none"/>
        <c:tickLblPos val="nextTo"/>
        <c:crossAx val="45378560"/>
        <c:crosses val="autoZero"/>
        <c:auto val="1"/>
        <c:lblAlgn val="ctr"/>
        <c:lblOffset val="100"/>
        <c:noMultiLvlLbl val="0"/>
      </c:catAx>
      <c:valAx>
        <c:axId val="45378560"/>
        <c:scaling>
          <c:orientation val="minMax"/>
        </c:scaling>
        <c:delete val="0"/>
        <c:axPos val="l"/>
        <c:majorGridlines/>
        <c:numFmt formatCode="General" sourceLinked="1"/>
        <c:majorTickMark val="out"/>
        <c:minorTickMark val="none"/>
        <c:tickLblPos val="nextTo"/>
        <c:crossAx val="45377024"/>
        <c:crosses val="autoZero"/>
        <c:crossBetween val="between"/>
      </c:valAx>
    </c:plotArea>
    <c:legend>
      <c:legendPos val="b"/>
      <c:overlay val="0"/>
    </c:legend>
    <c:plotVisOnly val="1"/>
    <c:dispBlanksAs val="gap"/>
    <c:showDLblsOverMax val="0"/>
  </c:chart>
  <c:spPr>
    <a:solidFill>
      <a:sysClr val="window" lastClr="FFFFFF"/>
    </a:solidFill>
  </c:spPr>
  <c:txPr>
    <a:bodyPr/>
    <a:lstStyle/>
    <a:p>
      <a:pPr>
        <a:defRPr sz="14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695CEF-B0A1-4A34-8263-A250492CDF7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5B9687A4-E025-4EFE-BB3F-6A8067C83394}">
      <dgm:prSet/>
      <dgm:spPr/>
      <dgm:t>
        <a:bodyPr/>
        <a:lstStyle/>
        <a:p>
          <a:r>
            <a:rPr lang="en-US"/>
            <a:t>Reproduction</a:t>
          </a:r>
        </a:p>
      </dgm:t>
    </dgm:pt>
    <dgm:pt modelId="{90E2E282-6985-4014-BF25-3878E8CC0B39}" type="parTrans" cxnId="{C5F65875-4012-4CB8-83FF-74628D111BC4}">
      <dgm:prSet/>
      <dgm:spPr/>
      <dgm:t>
        <a:bodyPr/>
        <a:lstStyle/>
        <a:p>
          <a:endParaRPr lang="en-US"/>
        </a:p>
      </dgm:t>
    </dgm:pt>
    <dgm:pt modelId="{85388659-68AE-49EB-88FF-3ABA36F99E3E}" type="sibTrans" cxnId="{C5F65875-4012-4CB8-83FF-74628D111BC4}">
      <dgm:prSet/>
      <dgm:spPr/>
      <dgm:t>
        <a:bodyPr/>
        <a:lstStyle/>
        <a:p>
          <a:endParaRPr lang="en-US"/>
        </a:p>
      </dgm:t>
    </dgm:pt>
    <dgm:pt modelId="{E17A08F9-4A47-45E7-9110-0559A101A2F1}">
      <dgm:prSet/>
      <dgm:spPr/>
      <dgm:t>
        <a:bodyPr/>
        <a:lstStyle/>
        <a:p>
          <a:r>
            <a:rPr lang="en-US"/>
            <a:t>Decreased luteinizing hormone (LH) in peripheral blood</a:t>
          </a:r>
        </a:p>
      </dgm:t>
    </dgm:pt>
    <dgm:pt modelId="{8E18DE5E-BD57-4FDB-93DA-6BEB86575E6D}" type="parTrans" cxnId="{D6D4AEA6-A16D-43DE-9998-A42F5FA7E308}">
      <dgm:prSet/>
      <dgm:spPr/>
      <dgm:t>
        <a:bodyPr/>
        <a:lstStyle/>
        <a:p>
          <a:endParaRPr lang="en-US"/>
        </a:p>
      </dgm:t>
    </dgm:pt>
    <dgm:pt modelId="{0B78E201-D559-40CB-9065-E24B3C960EE0}" type="sibTrans" cxnId="{D6D4AEA6-A16D-43DE-9998-A42F5FA7E308}">
      <dgm:prSet/>
      <dgm:spPr/>
      <dgm:t>
        <a:bodyPr/>
        <a:lstStyle/>
        <a:p>
          <a:endParaRPr lang="en-US"/>
        </a:p>
      </dgm:t>
    </dgm:pt>
    <dgm:pt modelId="{AE4F00BD-C62C-4611-BFE4-2D600F44230A}">
      <dgm:prSet/>
      <dgm:spPr/>
      <dgm:t>
        <a:bodyPr/>
        <a:lstStyle/>
        <a:p>
          <a:r>
            <a:rPr lang="en-US"/>
            <a:t>Bull Mounts = summer 4.5 per estrus versus 8.6 for those in winter</a:t>
          </a:r>
        </a:p>
      </dgm:t>
    </dgm:pt>
    <dgm:pt modelId="{49CEABA3-E33A-4E7C-8A61-E13EBF450B98}" type="parTrans" cxnId="{0AE981BB-1C86-43DD-A845-EEEB8953AA07}">
      <dgm:prSet/>
      <dgm:spPr/>
      <dgm:t>
        <a:bodyPr/>
        <a:lstStyle/>
        <a:p>
          <a:endParaRPr lang="en-US"/>
        </a:p>
      </dgm:t>
    </dgm:pt>
    <dgm:pt modelId="{C6C594D2-2F5A-4839-B727-61F707724E70}" type="sibTrans" cxnId="{0AE981BB-1C86-43DD-A845-EEEB8953AA07}">
      <dgm:prSet/>
      <dgm:spPr/>
      <dgm:t>
        <a:bodyPr/>
        <a:lstStyle/>
        <a:p>
          <a:endParaRPr lang="en-US"/>
        </a:p>
      </dgm:t>
    </dgm:pt>
    <dgm:pt modelId="{37D35139-04AE-4CC8-8DAE-0D15E4A36116}">
      <dgm:prSet/>
      <dgm:spPr/>
      <dgm:t>
        <a:bodyPr/>
        <a:lstStyle/>
        <a:p>
          <a:r>
            <a:rPr lang="en-US"/>
            <a:t>Undetected estrous periods on a commercial dairy farm in Florida were estimated at 76-82% during June through September as compared to 44-65% during October through May </a:t>
          </a:r>
        </a:p>
      </dgm:t>
    </dgm:pt>
    <dgm:pt modelId="{50DC9215-AF62-48A0-BE4E-F13B2346CF89}" type="parTrans" cxnId="{931D34D7-3EC2-4AEF-8AD3-6FA8100BB73B}">
      <dgm:prSet/>
      <dgm:spPr/>
      <dgm:t>
        <a:bodyPr/>
        <a:lstStyle/>
        <a:p>
          <a:endParaRPr lang="en-US"/>
        </a:p>
      </dgm:t>
    </dgm:pt>
    <dgm:pt modelId="{11337D53-044B-45D9-9492-2E51FCF31F2A}" type="sibTrans" cxnId="{931D34D7-3EC2-4AEF-8AD3-6FA8100BB73B}">
      <dgm:prSet/>
      <dgm:spPr/>
      <dgm:t>
        <a:bodyPr/>
        <a:lstStyle/>
        <a:p>
          <a:endParaRPr lang="en-US"/>
        </a:p>
      </dgm:t>
    </dgm:pt>
    <dgm:pt modelId="{35E634BF-7993-4A2F-A854-49B8161DB3B8}">
      <dgm:prSet/>
      <dgm:spPr/>
      <dgm:t>
        <a:bodyPr/>
        <a:lstStyle/>
        <a:p>
          <a:r>
            <a:rPr lang="en-US"/>
            <a:t>Decreases the flow of blodd to the uterus</a:t>
          </a:r>
        </a:p>
      </dgm:t>
    </dgm:pt>
    <dgm:pt modelId="{AF52BF48-57D8-442E-8121-A7AE20F8E820}" type="parTrans" cxnId="{8E3553A7-BC9D-49FD-A725-1EDF81C573B5}">
      <dgm:prSet/>
      <dgm:spPr/>
      <dgm:t>
        <a:bodyPr/>
        <a:lstStyle/>
        <a:p>
          <a:endParaRPr lang="en-US"/>
        </a:p>
      </dgm:t>
    </dgm:pt>
    <dgm:pt modelId="{29F98FEA-05CD-49A6-810C-8BA648102BFB}" type="sibTrans" cxnId="{8E3553A7-BC9D-49FD-A725-1EDF81C573B5}">
      <dgm:prSet/>
      <dgm:spPr/>
      <dgm:t>
        <a:bodyPr/>
        <a:lstStyle/>
        <a:p>
          <a:endParaRPr lang="en-US"/>
        </a:p>
      </dgm:t>
    </dgm:pt>
    <dgm:pt modelId="{D9AF28AA-3CB8-4CB6-9F1D-228F2CA645F3}">
      <dgm:prSet/>
      <dgm:spPr/>
      <dgm:t>
        <a:bodyPr/>
        <a:lstStyle/>
        <a:p>
          <a:r>
            <a:rPr lang="en-US"/>
            <a:t>Effects of heat stress have commonly been shown to carry over into subsequent months</a:t>
          </a:r>
        </a:p>
      </dgm:t>
    </dgm:pt>
    <dgm:pt modelId="{C6E4D6B2-71B2-4431-8C27-5648F7B46F24}" type="parTrans" cxnId="{3BAC3ADD-C5AE-44A9-8D7B-3565CF74A3BD}">
      <dgm:prSet/>
      <dgm:spPr/>
      <dgm:t>
        <a:bodyPr/>
        <a:lstStyle/>
        <a:p>
          <a:endParaRPr lang="en-US"/>
        </a:p>
      </dgm:t>
    </dgm:pt>
    <dgm:pt modelId="{2D733562-E756-47DF-93EF-630B6D6ADA76}" type="sibTrans" cxnId="{3BAC3ADD-C5AE-44A9-8D7B-3565CF74A3BD}">
      <dgm:prSet/>
      <dgm:spPr/>
      <dgm:t>
        <a:bodyPr/>
        <a:lstStyle/>
        <a:p>
          <a:endParaRPr lang="en-US"/>
        </a:p>
      </dgm:t>
    </dgm:pt>
    <dgm:pt modelId="{93AB9619-7BAC-475E-89FE-54F447B2467A}" type="pres">
      <dgm:prSet presAssocID="{87695CEF-B0A1-4A34-8263-A250492CDF72}" presName="diagram" presStyleCnt="0">
        <dgm:presLayoutVars>
          <dgm:dir/>
          <dgm:resizeHandles val="exact"/>
        </dgm:presLayoutVars>
      </dgm:prSet>
      <dgm:spPr/>
    </dgm:pt>
    <dgm:pt modelId="{DEE06833-5B22-4610-AFBB-C18DC12B456E}" type="pres">
      <dgm:prSet presAssocID="{5B9687A4-E025-4EFE-BB3F-6A8067C83394}" presName="node" presStyleLbl="node1" presStyleIdx="0" presStyleCnt="1">
        <dgm:presLayoutVars>
          <dgm:bulletEnabled val="1"/>
        </dgm:presLayoutVars>
      </dgm:prSet>
      <dgm:spPr/>
    </dgm:pt>
  </dgm:ptLst>
  <dgm:cxnLst>
    <dgm:cxn modelId="{BC20C720-030B-4535-BF2C-873D5C07723E}" type="presOf" srcId="{35E634BF-7993-4A2F-A854-49B8161DB3B8}" destId="{DEE06833-5B22-4610-AFBB-C18DC12B456E}" srcOrd="0" destOrd="4" presId="urn:microsoft.com/office/officeart/2005/8/layout/default"/>
    <dgm:cxn modelId="{D4C72631-2BDA-4A56-85E4-99FA406FFD2E}" type="presOf" srcId="{AE4F00BD-C62C-4611-BFE4-2D600F44230A}" destId="{DEE06833-5B22-4610-AFBB-C18DC12B456E}" srcOrd="0" destOrd="2" presId="urn:microsoft.com/office/officeart/2005/8/layout/default"/>
    <dgm:cxn modelId="{C5F65875-4012-4CB8-83FF-74628D111BC4}" srcId="{87695CEF-B0A1-4A34-8263-A250492CDF72}" destId="{5B9687A4-E025-4EFE-BB3F-6A8067C83394}" srcOrd="0" destOrd="0" parTransId="{90E2E282-6985-4014-BF25-3878E8CC0B39}" sibTransId="{85388659-68AE-49EB-88FF-3ABA36F99E3E}"/>
    <dgm:cxn modelId="{62B23F7D-DE0A-4666-9C28-4FB4180109F9}" type="presOf" srcId="{5B9687A4-E025-4EFE-BB3F-6A8067C83394}" destId="{DEE06833-5B22-4610-AFBB-C18DC12B456E}" srcOrd="0" destOrd="0" presId="urn:microsoft.com/office/officeart/2005/8/layout/default"/>
    <dgm:cxn modelId="{F380757E-D7DF-4379-9758-F3999806F1F3}" type="presOf" srcId="{37D35139-04AE-4CC8-8DAE-0D15E4A36116}" destId="{DEE06833-5B22-4610-AFBB-C18DC12B456E}" srcOrd="0" destOrd="3" presId="urn:microsoft.com/office/officeart/2005/8/layout/default"/>
    <dgm:cxn modelId="{FD17DC8A-8BAE-4620-8F58-190A072FB628}" type="presOf" srcId="{E17A08F9-4A47-45E7-9110-0559A101A2F1}" destId="{DEE06833-5B22-4610-AFBB-C18DC12B456E}" srcOrd="0" destOrd="1" presId="urn:microsoft.com/office/officeart/2005/8/layout/default"/>
    <dgm:cxn modelId="{D6D4AEA6-A16D-43DE-9998-A42F5FA7E308}" srcId="{5B9687A4-E025-4EFE-BB3F-6A8067C83394}" destId="{E17A08F9-4A47-45E7-9110-0559A101A2F1}" srcOrd="0" destOrd="0" parTransId="{8E18DE5E-BD57-4FDB-93DA-6BEB86575E6D}" sibTransId="{0B78E201-D559-40CB-9065-E24B3C960EE0}"/>
    <dgm:cxn modelId="{8E3553A7-BC9D-49FD-A725-1EDF81C573B5}" srcId="{5B9687A4-E025-4EFE-BB3F-6A8067C83394}" destId="{35E634BF-7993-4A2F-A854-49B8161DB3B8}" srcOrd="3" destOrd="0" parTransId="{AF52BF48-57D8-442E-8121-A7AE20F8E820}" sibTransId="{29F98FEA-05CD-49A6-810C-8BA648102BFB}"/>
    <dgm:cxn modelId="{751A9AAE-E0EF-4633-A464-132E690B74A1}" type="presOf" srcId="{D9AF28AA-3CB8-4CB6-9F1D-228F2CA645F3}" destId="{DEE06833-5B22-4610-AFBB-C18DC12B456E}" srcOrd="0" destOrd="5" presId="urn:microsoft.com/office/officeart/2005/8/layout/default"/>
    <dgm:cxn modelId="{0AE981BB-1C86-43DD-A845-EEEB8953AA07}" srcId="{5B9687A4-E025-4EFE-BB3F-6A8067C83394}" destId="{AE4F00BD-C62C-4611-BFE4-2D600F44230A}" srcOrd="1" destOrd="0" parTransId="{49CEABA3-E33A-4E7C-8A61-E13EBF450B98}" sibTransId="{C6C594D2-2F5A-4839-B727-61F707724E70}"/>
    <dgm:cxn modelId="{931D34D7-3EC2-4AEF-8AD3-6FA8100BB73B}" srcId="{5B9687A4-E025-4EFE-BB3F-6A8067C83394}" destId="{37D35139-04AE-4CC8-8DAE-0D15E4A36116}" srcOrd="2" destOrd="0" parTransId="{50DC9215-AF62-48A0-BE4E-F13B2346CF89}" sibTransId="{11337D53-044B-45D9-9492-2E51FCF31F2A}"/>
    <dgm:cxn modelId="{3BAC3ADD-C5AE-44A9-8D7B-3565CF74A3BD}" srcId="{5B9687A4-E025-4EFE-BB3F-6A8067C83394}" destId="{D9AF28AA-3CB8-4CB6-9F1D-228F2CA645F3}" srcOrd="4" destOrd="0" parTransId="{C6E4D6B2-71B2-4431-8C27-5648F7B46F24}" sibTransId="{2D733562-E756-47DF-93EF-630B6D6ADA76}"/>
    <dgm:cxn modelId="{CDF601F2-D1A4-405C-968C-01A6DFE9FD02}" type="presOf" srcId="{87695CEF-B0A1-4A34-8263-A250492CDF72}" destId="{93AB9619-7BAC-475E-89FE-54F447B2467A}" srcOrd="0" destOrd="0" presId="urn:microsoft.com/office/officeart/2005/8/layout/default"/>
    <dgm:cxn modelId="{EEB94300-E243-4A09-B46D-2FA60D218276}" type="presParOf" srcId="{93AB9619-7BAC-475E-89FE-54F447B2467A}" destId="{DEE06833-5B22-4610-AFBB-C18DC12B456E}"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151870-64DD-4ACC-A4A3-268F97833C6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CE632EC-2E11-48EA-AE96-ECA39C07E594}">
      <dgm:prSet/>
      <dgm:spPr>
        <a:solidFill>
          <a:srgbClr val="FA6400"/>
        </a:solidFill>
      </dgm:spPr>
      <dgm:t>
        <a:bodyPr/>
        <a:lstStyle/>
        <a:p>
          <a:r>
            <a:rPr lang="en-US" u="sng" dirty="0">
              <a:latin typeface="Arial" panose="020B0604020202020204" pitchFamily="34" charset="0"/>
              <a:cs typeface="Arial" panose="020B0604020202020204" pitchFamily="34" charset="0"/>
            </a:rPr>
            <a:t>Shade &amp; Milk Production</a:t>
          </a:r>
        </a:p>
      </dgm:t>
    </dgm:pt>
    <dgm:pt modelId="{7A480A1B-5DBD-405A-A1FB-1B749047C1E5}" type="parTrans" cxnId="{280C3035-EE47-4047-A472-26630B2C27CA}">
      <dgm:prSet/>
      <dgm:spPr/>
      <dgm:t>
        <a:bodyPr/>
        <a:lstStyle/>
        <a:p>
          <a:endParaRPr lang="en-US"/>
        </a:p>
      </dgm:t>
    </dgm:pt>
    <dgm:pt modelId="{6B862F1D-F10D-4F8A-826C-738A119D645D}" type="sibTrans" cxnId="{280C3035-EE47-4047-A472-26630B2C27CA}">
      <dgm:prSet/>
      <dgm:spPr/>
      <dgm:t>
        <a:bodyPr/>
        <a:lstStyle/>
        <a:p>
          <a:endParaRPr lang="en-US"/>
        </a:p>
      </dgm:t>
    </dgm:pt>
    <dgm:pt modelId="{D8757B54-6243-4D3F-9C8E-56C07E07F8FA}">
      <dgm:prSet/>
      <dgm:spPr>
        <a:solidFill>
          <a:srgbClr val="FA6400"/>
        </a:solidFill>
      </dgm:spPr>
      <dgm:t>
        <a:bodyPr/>
        <a:lstStyle/>
        <a:p>
          <a:r>
            <a:rPr lang="en-US" dirty="0">
              <a:latin typeface="Arial" panose="020B0604020202020204" pitchFamily="34" charset="0"/>
              <a:cs typeface="Arial" panose="020B0604020202020204" pitchFamily="34" charset="0"/>
            </a:rPr>
            <a:t>Florida research on dairy = 10-19% ↑ with shade</a:t>
          </a:r>
        </a:p>
      </dgm:t>
    </dgm:pt>
    <dgm:pt modelId="{26B1FD24-68E7-4017-B9F5-F99DB31995F2}" type="parTrans" cxnId="{D9AFB99D-A49B-4975-B761-AC4F6DA1ED78}">
      <dgm:prSet/>
      <dgm:spPr/>
      <dgm:t>
        <a:bodyPr/>
        <a:lstStyle/>
        <a:p>
          <a:endParaRPr lang="en-US"/>
        </a:p>
      </dgm:t>
    </dgm:pt>
    <dgm:pt modelId="{FDC51A3B-36C5-4348-9774-537AF32F83ED}" type="sibTrans" cxnId="{D9AFB99D-A49B-4975-B761-AC4F6DA1ED78}">
      <dgm:prSet/>
      <dgm:spPr/>
      <dgm:t>
        <a:bodyPr/>
        <a:lstStyle/>
        <a:p>
          <a:endParaRPr lang="en-US"/>
        </a:p>
      </dgm:t>
    </dgm:pt>
    <dgm:pt modelId="{64FB0B1E-6CEC-47A0-A6CB-A65E369E27AF}">
      <dgm:prSet/>
      <dgm:spPr>
        <a:solidFill>
          <a:srgbClr val="FA6400"/>
        </a:solidFill>
      </dgm:spPr>
      <dgm:t>
        <a:bodyPr/>
        <a:lstStyle/>
        <a:p>
          <a:r>
            <a:rPr lang="en-US" dirty="0">
              <a:latin typeface="Arial" panose="020B0604020202020204" pitchFamily="34" charset="0"/>
              <a:cs typeface="Arial" panose="020B0604020202020204" pitchFamily="34" charset="0"/>
            </a:rPr>
            <a:t>Virginia Tech research = temps over 90°F can reduce milk production by 20-30% (10-25 </a:t>
          </a:r>
          <a:r>
            <a:rPr lang="en-US" dirty="0" err="1">
              <a:latin typeface="Arial" panose="020B0604020202020204" pitchFamily="34" charset="0"/>
              <a:cs typeface="Arial" panose="020B0604020202020204" pitchFamily="34" charset="0"/>
            </a:rPr>
            <a:t>lb</a:t>
          </a:r>
          <a:r>
            <a:rPr lang="en-US" dirty="0">
              <a:latin typeface="Arial" panose="020B0604020202020204" pitchFamily="34" charset="0"/>
              <a:cs typeface="Arial" panose="020B0604020202020204" pitchFamily="34" charset="0"/>
            </a:rPr>
            <a:t> of milk per day)</a:t>
          </a:r>
        </a:p>
      </dgm:t>
    </dgm:pt>
    <dgm:pt modelId="{28B19800-115B-4797-AF7C-1E86585C4996}" type="parTrans" cxnId="{3FCB361D-C836-4277-A938-48DA4E5D5568}">
      <dgm:prSet/>
      <dgm:spPr/>
      <dgm:t>
        <a:bodyPr/>
        <a:lstStyle/>
        <a:p>
          <a:endParaRPr lang="en-US"/>
        </a:p>
      </dgm:t>
    </dgm:pt>
    <dgm:pt modelId="{80BCF4E9-40F8-4BA5-9E84-75A15CEC401E}" type="sibTrans" cxnId="{3FCB361D-C836-4277-A938-48DA4E5D5568}">
      <dgm:prSet/>
      <dgm:spPr/>
      <dgm:t>
        <a:bodyPr/>
        <a:lstStyle/>
        <a:p>
          <a:endParaRPr lang="en-US"/>
        </a:p>
      </dgm:t>
    </dgm:pt>
    <dgm:pt modelId="{C261C627-EE9F-4C0E-A645-A7788BE9F977}" type="pres">
      <dgm:prSet presAssocID="{56151870-64DD-4ACC-A4A3-268F97833C61}" presName="Name0" presStyleCnt="0">
        <dgm:presLayoutVars>
          <dgm:dir/>
          <dgm:animLvl val="lvl"/>
          <dgm:resizeHandles val="exact"/>
        </dgm:presLayoutVars>
      </dgm:prSet>
      <dgm:spPr/>
    </dgm:pt>
    <dgm:pt modelId="{2FEFC4F9-24BE-422E-A651-BC895E8DC745}" type="pres">
      <dgm:prSet presAssocID="{1CE632EC-2E11-48EA-AE96-ECA39C07E594}" presName="linNode" presStyleCnt="0"/>
      <dgm:spPr/>
    </dgm:pt>
    <dgm:pt modelId="{A93FB291-2996-4D13-A90D-DF3957DA94B3}" type="pres">
      <dgm:prSet presAssocID="{1CE632EC-2E11-48EA-AE96-ECA39C07E594}" presName="parentText" presStyleLbl="node1" presStyleIdx="0" presStyleCnt="3">
        <dgm:presLayoutVars>
          <dgm:chMax val="1"/>
          <dgm:bulletEnabled val="1"/>
        </dgm:presLayoutVars>
      </dgm:prSet>
      <dgm:spPr/>
    </dgm:pt>
    <dgm:pt modelId="{06473EF9-600A-41F2-9B9C-F727B0133E19}" type="pres">
      <dgm:prSet presAssocID="{6B862F1D-F10D-4F8A-826C-738A119D645D}" presName="sp" presStyleCnt="0"/>
      <dgm:spPr/>
    </dgm:pt>
    <dgm:pt modelId="{7C4570BE-DE41-4BF6-BCBF-6B88038927D6}" type="pres">
      <dgm:prSet presAssocID="{D8757B54-6243-4D3F-9C8E-56C07E07F8FA}" presName="linNode" presStyleCnt="0"/>
      <dgm:spPr/>
    </dgm:pt>
    <dgm:pt modelId="{AA0ABA3C-5AAE-419B-AA8C-2114DB786921}" type="pres">
      <dgm:prSet presAssocID="{D8757B54-6243-4D3F-9C8E-56C07E07F8FA}" presName="parentText" presStyleLbl="node1" presStyleIdx="1" presStyleCnt="3">
        <dgm:presLayoutVars>
          <dgm:chMax val="1"/>
          <dgm:bulletEnabled val="1"/>
        </dgm:presLayoutVars>
      </dgm:prSet>
      <dgm:spPr/>
    </dgm:pt>
    <dgm:pt modelId="{953DD6CA-FA93-461E-862D-655519B466F0}" type="pres">
      <dgm:prSet presAssocID="{FDC51A3B-36C5-4348-9774-537AF32F83ED}" presName="sp" presStyleCnt="0"/>
      <dgm:spPr/>
    </dgm:pt>
    <dgm:pt modelId="{42470FDA-2851-45CC-94D0-1E4D9342E969}" type="pres">
      <dgm:prSet presAssocID="{64FB0B1E-6CEC-47A0-A6CB-A65E369E27AF}" presName="linNode" presStyleCnt="0"/>
      <dgm:spPr/>
    </dgm:pt>
    <dgm:pt modelId="{874A04CF-95B2-4C33-88EC-3F5A02543DBB}" type="pres">
      <dgm:prSet presAssocID="{64FB0B1E-6CEC-47A0-A6CB-A65E369E27AF}" presName="parentText" presStyleLbl="node1" presStyleIdx="2" presStyleCnt="3">
        <dgm:presLayoutVars>
          <dgm:chMax val="1"/>
          <dgm:bulletEnabled val="1"/>
        </dgm:presLayoutVars>
      </dgm:prSet>
      <dgm:spPr/>
    </dgm:pt>
  </dgm:ptLst>
  <dgm:cxnLst>
    <dgm:cxn modelId="{3FCB361D-C836-4277-A938-48DA4E5D5568}" srcId="{56151870-64DD-4ACC-A4A3-268F97833C61}" destId="{64FB0B1E-6CEC-47A0-A6CB-A65E369E27AF}" srcOrd="2" destOrd="0" parTransId="{28B19800-115B-4797-AF7C-1E86585C4996}" sibTransId="{80BCF4E9-40F8-4BA5-9E84-75A15CEC401E}"/>
    <dgm:cxn modelId="{535B0D1F-53F7-46CD-BF77-4E31218BB823}" type="presOf" srcId="{D8757B54-6243-4D3F-9C8E-56C07E07F8FA}" destId="{AA0ABA3C-5AAE-419B-AA8C-2114DB786921}" srcOrd="0" destOrd="0" presId="urn:microsoft.com/office/officeart/2005/8/layout/vList5"/>
    <dgm:cxn modelId="{280C3035-EE47-4047-A472-26630B2C27CA}" srcId="{56151870-64DD-4ACC-A4A3-268F97833C61}" destId="{1CE632EC-2E11-48EA-AE96-ECA39C07E594}" srcOrd="0" destOrd="0" parTransId="{7A480A1B-5DBD-405A-A1FB-1B749047C1E5}" sibTransId="{6B862F1D-F10D-4F8A-826C-738A119D645D}"/>
    <dgm:cxn modelId="{052CE187-49D2-4672-B210-C1C11094A5AA}" type="presOf" srcId="{56151870-64DD-4ACC-A4A3-268F97833C61}" destId="{C261C627-EE9F-4C0E-A645-A7788BE9F977}" srcOrd="0" destOrd="0" presId="urn:microsoft.com/office/officeart/2005/8/layout/vList5"/>
    <dgm:cxn modelId="{D9AFB99D-A49B-4975-B761-AC4F6DA1ED78}" srcId="{56151870-64DD-4ACC-A4A3-268F97833C61}" destId="{D8757B54-6243-4D3F-9C8E-56C07E07F8FA}" srcOrd="1" destOrd="0" parTransId="{26B1FD24-68E7-4017-B9F5-F99DB31995F2}" sibTransId="{FDC51A3B-36C5-4348-9774-537AF32F83ED}"/>
    <dgm:cxn modelId="{143755E7-F994-47AD-9084-D86539873533}" type="presOf" srcId="{1CE632EC-2E11-48EA-AE96-ECA39C07E594}" destId="{A93FB291-2996-4D13-A90D-DF3957DA94B3}" srcOrd="0" destOrd="0" presId="urn:microsoft.com/office/officeart/2005/8/layout/vList5"/>
    <dgm:cxn modelId="{CD867CF2-53D5-4F8F-BCED-75B7ED07BACE}" type="presOf" srcId="{64FB0B1E-6CEC-47A0-A6CB-A65E369E27AF}" destId="{874A04CF-95B2-4C33-88EC-3F5A02543DBB}" srcOrd="0" destOrd="0" presId="urn:microsoft.com/office/officeart/2005/8/layout/vList5"/>
    <dgm:cxn modelId="{8058E161-ED76-4432-8E30-BE418D06F739}" type="presParOf" srcId="{C261C627-EE9F-4C0E-A645-A7788BE9F977}" destId="{2FEFC4F9-24BE-422E-A651-BC895E8DC745}" srcOrd="0" destOrd="0" presId="urn:microsoft.com/office/officeart/2005/8/layout/vList5"/>
    <dgm:cxn modelId="{16291695-EE67-4BAD-9D49-ED7437208C70}" type="presParOf" srcId="{2FEFC4F9-24BE-422E-A651-BC895E8DC745}" destId="{A93FB291-2996-4D13-A90D-DF3957DA94B3}" srcOrd="0" destOrd="0" presId="urn:microsoft.com/office/officeart/2005/8/layout/vList5"/>
    <dgm:cxn modelId="{AC0BD62C-44DC-4A34-ABBC-645B493C847D}" type="presParOf" srcId="{C261C627-EE9F-4C0E-A645-A7788BE9F977}" destId="{06473EF9-600A-41F2-9B9C-F727B0133E19}" srcOrd="1" destOrd="0" presId="urn:microsoft.com/office/officeart/2005/8/layout/vList5"/>
    <dgm:cxn modelId="{60B0D3A7-BE36-425A-A7CD-39124B69CAB0}" type="presParOf" srcId="{C261C627-EE9F-4C0E-A645-A7788BE9F977}" destId="{7C4570BE-DE41-4BF6-BCBF-6B88038927D6}" srcOrd="2" destOrd="0" presId="urn:microsoft.com/office/officeart/2005/8/layout/vList5"/>
    <dgm:cxn modelId="{303D6160-A8BC-4564-AF75-39A2C9B9B1D9}" type="presParOf" srcId="{7C4570BE-DE41-4BF6-BCBF-6B88038927D6}" destId="{AA0ABA3C-5AAE-419B-AA8C-2114DB786921}" srcOrd="0" destOrd="0" presId="urn:microsoft.com/office/officeart/2005/8/layout/vList5"/>
    <dgm:cxn modelId="{1C0BD7BB-6CC0-4F39-948F-F958C1555688}" type="presParOf" srcId="{C261C627-EE9F-4C0E-A645-A7788BE9F977}" destId="{953DD6CA-FA93-461E-862D-655519B466F0}" srcOrd="3" destOrd="0" presId="urn:microsoft.com/office/officeart/2005/8/layout/vList5"/>
    <dgm:cxn modelId="{8771F91F-2679-408E-917B-0F7C6F085FC2}" type="presParOf" srcId="{C261C627-EE9F-4C0E-A645-A7788BE9F977}" destId="{42470FDA-2851-45CC-94D0-1E4D9342E969}" srcOrd="4" destOrd="0" presId="urn:microsoft.com/office/officeart/2005/8/layout/vList5"/>
    <dgm:cxn modelId="{7C5BC020-3094-4AE3-9E88-A18ECBBF1387}" type="presParOf" srcId="{42470FDA-2851-45CC-94D0-1E4D9342E969}" destId="{874A04CF-95B2-4C33-88EC-3F5A02543DB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1B0B6B-01B1-4A2D-86EA-AF883CBAF889}" type="doc">
      <dgm:prSet loTypeId="urn:microsoft.com/office/officeart/2016/7/layout/BasicLinearProcessNumbered" loCatId="process" qsTypeId="urn:microsoft.com/office/officeart/2005/8/quickstyle/simple1" qsCatId="simple" csTypeId="urn:microsoft.com/office/officeart/2005/8/colors/accent0_3" csCatId="mainScheme" phldr="1"/>
      <dgm:spPr/>
      <dgm:t>
        <a:bodyPr/>
        <a:lstStyle/>
        <a:p>
          <a:endParaRPr lang="en-US"/>
        </a:p>
      </dgm:t>
    </dgm:pt>
    <dgm:pt modelId="{51338BC0-9ACA-4C3F-9A39-F56BBBD55D22}">
      <dgm:prSet/>
      <dgm:spPr/>
      <dgm:t>
        <a:bodyPr/>
        <a:lstStyle/>
        <a:p>
          <a:r>
            <a:rPr lang="en-US" b="0" i="0" baseline="0" dirty="0"/>
            <a:t>Provide an abundant source of good, clean water</a:t>
          </a:r>
          <a:endParaRPr lang="en-US" dirty="0"/>
        </a:p>
      </dgm:t>
    </dgm:pt>
    <dgm:pt modelId="{7978FEEC-0770-4D25-B649-FAF8DBB9DBF3}" type="parTrans" cxnId="{558CD7F1-8A8A-43D6-A1B8-EFADE9F665DF}">
      <dgm:prSet/>
      <dgm:spPr/>
      <dgm:t>
        <a:bodyPr/>
        <a:lstStyle/>
        <a:p>
          <a:endParaRPr lang="en-US"/>
        </a:p>
      </dgm:t>
    </dgm:pt>
    <dgm:pt modelId="{2E542F6D-B218-4104-9F6B-F0C8044D451C}" type="sibTrans" cxnId="{558CD7F1-8A8A-43D6-A1B8-EFADE9F665DF}">
      <dgm:prSet phldrT="1" phldr="0"/>
      <dgm:spPr>
        <a:solidFill>
          <a:srgbClr val="FA6400"/>
        </a:solidFill>
      </dgm:spPr>
      <dgm:t>
        <a:bodyPr/>
        <a:lstStyle/>
        <a:p>
          <a:r>
            <a:rPr lang="en-US"/>
            <a:t>1</a:t>
          </a:r>
        </a:p>
      </dgm:t>
    </dgm:pt>
    <dgm:pt modelId="{91B8BFC3-7010-4018-806D-A475EDFE0E70}">
      <dgm:prSet/>
      <dgm:spPr/>
      <dgm:t>
        <a:bodyPr/>
        <a:lstStyle/>
        <a:p>
          <a:r>
            <a:rPr lang="en-US" b="0" i="0" baseline="0"/>
            <a:t>Take the offense on heat stress</a:t>
          </a:r>
          <a:endParaRPr lang="en-US"/>
        </a:p>
      </dgm:t>
    </dgm:pt>
    <dgm:pt modelId="{8D0FB670-5F6B-4EDB-AB04-BC88F002D9D2}" type="parTrans" cxnId="{5739FBC4-9304-4281-8117-BF177E6112BC}">
      <dgm:prSet/>
      <dgm:spPr/>
      <dgm:t>
        <a:bodyPr/>
        <a:lstStyle/>
        <a:p>
          <a:endParaRPr lang="en-US"/>
        </a:p>
      </dgm:t>
    </dgm:pt>
    <dgm:pt modelId="{3A265D21-6493-481E-8D6F-A46F2656F7E6}" type="sibTrans" cxnId="{5739FBC4-9304-4281-8117-BF177E6112BC}">
      <dgm:prSet phldrT="2" phldr="0"/>
      <dgm:spPr>
        <a:solidFill>
          <a:srgbClr val="FA6400"/>
        </a:solidFill>
      </dgm:spPr>
      <dgm:t>
        <a:bodyPr/>
        <a:lstStyle/>
        <a:p>
          <a:r>
            <a:rPr lang="en-US"/>
            <a:t>2</a:t>
          </a:r>
        </a:p>
      </dgm:t>
    </dgm:pt>
    <dgm:pt modelId="{E9C33106-48B9-46B4-BB51-256058410BDD}">
      <dgm:prSet/>
      <dgm:spPr/>
      <dgm:t>
        <a:bodyPr/>
        <a:lstStyle/>
        <a:p>
          <a:r>
            <a:rPr lang="en-US" b="0" i="0" baseline="0"/>
            <a:t>Manage according to your operation</a:t>
          </a:r>
          <a:endParaRPr lang="en-US"/>
        </a:p>
      </dgm:t>
    </dgm:pt>
    <dgm:pt modelId="{8D007AC5-C397-4141-985C-9A652E88164D}" type="parTrans" cxnId="{28351BBF-5EB3-4237-AE0D-873BBA9CE65D}">
      <dgm:prSet/>
      <dgm:spPr/>
      <dgm:t>
        <a:bodyPr/>
        <a:lstStyle/>
        <a:p>
          <a:endParaRPr lang="en-US"/>
        </a:p>
      </dgm:t>
    </dgm:pt>
    <dgm:pt modelId="{98EABFC9-A900-4439-9C80-D1F5CD72DEBA}" type="sibTrans" cxnId="{28351BBF-5EB3-4237-AE0D-873BBA9CE65D}">
      <dgm:prSet phldrT="3" phldr="0"/>
      <dgm:spPr>
        <a:solidFill>
          <a:srgbClr val="FA6400"/>
        </a:solidFill>
      </dgm:spPr>
      <dgm:t>
        <a:bodyPr/>
        <a:lstStyle/>
        <a:p>
          <a:r>
            <a:rPr lang="en-US"/>
            <a:t>3</a:t>
          </a:r>
        </a:p>
      </dgm:t>
    </dgm:pt>
    <dgm:pt modelId="{19005404-39F6-4BA7-BA65-83DCF589EDDC}" type="pres">
      <dgm:prSet presAssocID="{331B0B6B-01B1-4A2D-86EA-AF883CBAF889}" presName="Name0" presStyleCnt="0">
        <dgm:presLayoutVars>
          <dgm:animLvl val="lvl"/>
          <dgm:resizeHandles val="exact"/>
        </dgm:presLayoutVars>
      </dgm:prSet>
      <dgm:spPr/>
    </dgm:pt>
    <dgm:pt modelId="{36B0AC74-7C87-424E-B512-EB54A92A5FDA}" type="pres">
      <dgm:prSet presAssocID="{51338BC0-9ACA-4C3F-9A39-F56BBBD55D22}" presName="compositeNode" presStyleCnt="0">
        <dgm:presLayoutVars>
          <dgm:bulletEnabled val="1"/>
        </dgm:presLayoutVars>
      </dgm:prSet>
      <dgm:spPr/>
    </dgm:pt>
    <dgm:pt modelId="{2D72A8B1-3B69-4E88-84B9-227A70ED6902}" type="pres">
      <dgm:prSet presAssocID="{51338BC0-9ACA-4C3F-9A39-F56BBBD55D22}" presName="bgRect" presStyleLbl="bgAccFollowNode1" presStyleIdx="0" presStyleCnt="3"/>
      <dgm:spPr/>
    </dgm:pt>
    <dgm:pt modelId="{4C561517-F5D7-479B-8108-22FDC07C24B8}" type="pres">
      <dgm:prSet presAssocID="{2E542F6D-B218-4104-9F6B-F0C8044D451C}" presName="sibTransNodeCircle" presStyleLbl="alignNode1" presStyleIdx="0" presStyleCnt="6">
        <dgm:presLayoutVars>
          <dgm:chMax val="0"/>
          <dgm:bulletEnabled/>
        </dgm:presLayoutVars>
      </dgm:prSet>
      <dgm:spPr/>
    </dgm:pt>
    <dgm:pt modelId="{B150D58C-5CF8-40F8-941F-69D522F8D300}" type="pres">
      <dgm:prSet presAssocID="{51338BC0-9ACA-4C3F-9A39-F56BBBD55D22}" presName="bottomLine" presStyleLbl="alignNode1" presStyleIdx="1" presStyleCnt="6">
        <dgm:presLayoutVars/>
      </dgm:prSet>
      <dgm:spPr/>
    </dgm:pt>
    <dgm:pt modelId="{18066757-2144-4D9F-940D-C26364FBBC7D}" type="pres">
      <dgm:prSet presAssocID="{51338BC0-9ACA-4C3F-9A39-F56BBBD55D22}" presName="nodeText" presStyleLbl="bgAccFollowNode1" presStyleIdx="0" presStyleCnt="3">
        <dgm:presLayoutVars>
          <dgm:bulletEnabled val="1"/>
        </dgm:presLayoutVars>
      </dgm:prSet>
      <dgm:spPr/>
    </dgm:pt>
    <dgm:pt modelId="{D7138D50-D7B5-4264-BE1A-FEDAF57B1F6A}" type="pres">
      <dgm:prSet presAssocID="{2E542F6D-B218-4104-9F6B-F0C8044D451C}" presName="sibTrans" presStyleCnt="0"/>
      <dgm:spPr/>
    </dgm:pt>
    <dgm:pt modelId="{7F17A12A-2CC9-4315-ABC7-15D9D81F0958}" type="pres">
      <dgm:prSet presAssocID="{91B8BFC3-7010-4018-806D-A475EDFE0E70}" presName="compositeNode" presStyleCnt="0">
        <dgm:presLayoutVars>
          <dgm:bulletEnabled val="1"/>
        </dgm:presLayoutVars>
      </dgm:prSet>
      <dgm:spPr/>
    </dgm:pt>
    <dgm:pt modelId="{E5DBA184-2FEB-4B86-B90E-197BF3BA126D}" type="pres">
      <dgm:prSet presAssocID="{91B8BFC3-7010-4018-806D-A475EDFE0E70}" presName="bgRect" presStyleLbl="bgAccFollowNode1" presStyleIdx="1" presStyleCnt="3"/>
      <dgm:spPr/>
    </dgm:pt>
    <dgm:pt modelId="{58B40EF6-6295-4421-848E-CC6BA363DB61}" type="pres">
      <dgm:prSet presAssocID="{3A265D21-6493-481E-8D6F-A46F2656F7E6}" presName="sibTransNodeCircle" presStyleLbl="alignNode1" presStyleIdx="2" presStyleCnt="6">
        <dgm:presLayoutVars>
          <dgm:chMax val="0"/>
          <dgm:bulletEnabled/>
        </dgm:presLayoutVars>
      </dgm:prSet>
      <dgm:spPr/>
    </dgm:pt>
    <dgm:pt modelId="{1F630418-11AE-4E5F-98D7-F7F6BC781EE5}" type="pres">
      <dgm:prSet presAssocID="{91B8BFC3-7010-4018-806D-A475EDFE0E70}" presName="bottomLine" presStyleLbl="alignNode1" presStyleIdx="3" presStyleCnt="6">
        <dgm:presLayoutVars/>
      </dgm:prSet>
      <dgm:spPr/>
    </dgm:pt>
    <dgm:pt modelId="{0D07841A-8C76-4D17-A409-C2A785155359}" type="pres">
      <dgm:prSet presAssocID="{91B8BFC3-7010-4018-806D-A475EDFE0E70}" presName="nodeText" presStyleLbl="bgAccFollowNode1" presStyleIdx="1" presStyleCnt="3">
        <dgm:presLayoutVars>
          <dgm:bulletEnabled val="1"/>
        </dgm:presLayoutVars>
      </dgm:prSet>
      <dgm:spPr/>
    </dgm:pt>
    <dgm:pt modelId="{8609593F-EF85-4C24-9C7D-8C0EAF7471F4}" type="pres">
      <dgm:prSet presAssocID="{3A265D21-6493-481E-8D6F-A46F2656F7E6}" presName="sibTrans" presStyleCnt="0"/>
      <dgm:spPr/>
    </dgm:pt>
    <dgm:pt modelId="{44969D79-95E5-4EBE-8DA5-1A6C71792333}" type="pres">
      <dgm:prSet presAssocID="{E9C33106-48B9-46B4-BB51-256058410BDD}" presName="compositeNode" presStyleCnt="0">
        <dgm:presLayoutVars>
          <dgm:bulletEnabled val="1"/>
        </dgm:presLayoutVars>
      </dgm:prSet>
      <dgm:spPr/>
    </dgm:pt>
    <dgm:pt modelId="{D4229A9F-2E86-4DCA-94C8-7FC30B353062}" type="pres">
      <dgm:prSet presAssocID="{E9C33106-48B9-46B4-BB51-256058410BDD}" presName="bgRect" presStyleLbl="bgAccFollowNode1" presStyleIdx="2" presStyleCnt="3"/>
      <dgm:spPr/>
    </dgm:pt>
    <dgm:pt modelId="{075A3927-E1B4-4A48-93F2-5C2C195C3A92}" type="pres">
      <dgm:prSet presAssocID="{98EABFC9-A900-4439-9C80-D1F5CD72DEBA}" presName="sibTransNodeCircle" presStyleLbl="alignNode1" presStyleIdx="4" presStyleCnt="6">
        <dgm:presLayoutVars>
          <dgm:chMax val="0"/>
          <dgm:bulletEnabled/>
        </dgm:presLayoutVars>
      </dgm:prSet>
      <dgm:spPr/>
    </dgm:pt>
    <dgm:pt modelId="{02AC6C19-6DF5-4140-A7CB-4E495BD0C0F6}" type="pres">
      <dgm:prSet presAssocID="{E9C33106-48B9-46B4-BB51-256058410BDD}" presName="bottomLine" presStyleLbl="alignNode1" presStyleIdx="5" presStyleCnt="6">
        <dgm:presLayoutVars/>
      </dgm:prSet>
      <dgm:spPr/>
    </dgm:pt>
    <dgm:pt modelId="{38C7831A-02E3-4429-A35A-3C942573A446}" type="pres">
      <dgm:prSet presAssocID="{E9C33106-48B9-46B4-BB51-256058410BDD}" presName="nodeText" presStyleLbl="bgAccFollowNode1" presStyleIdx="2" presStyleCnt="3">
        <dgm:presLayoutVars>
          <dgm:bulletEnabled val="1"/>
        </dgm:presLayoutVars>
      </dgm:prSet>
      <dgm:spPr/>
    </dgm:pt>
  </dgm:ptLst>
  <dgm:cxnLst>
    <dgm:cxn modelId="{735D7901-DAFA-4719-A573-C2AA1C11493F}" type="presOf" srcId="{51338BC0-9ACA-4C3F-9A39-F56BBBD55D22}" destId="{2D72A8B1-3B69-4E88-84B9-227A70ED6902}" srcOrd="0" destOrd="0" presId="urn:microsoft.com/office/officeart/2016/7/layout/BasicLinearProcessNumbered"/>
    <dgm:cxn modelId="{8B5DDC07-FC1C-4CB8-A3FB-80CB99AB11B9}" type="presOf" srcId="{98EABFC9-A900-4439-9C80-D1F5CD72DEBA}" destId="{075A3927-E1B4-4A48-93F2-5C2C195C3A92}" srcOrd="0" destOrd="0" presId="urn:microsoft.com/office/officeart/2016/7/layout/BasicLinearProcessNumbered"/>
    <dgm:cxn modelId="{F2F0DF1C-2CCC-422B-8E62-35A9C1D3C344}" type="presOf" srcId="{51338BC0-9ACA-4C3F-9A39-F56BBBD55D22}" destId="{18066757-2144-4D9F-940D-C26364FBBC7D}" srcOrd="1" destOrd="0" presId="urn:microsoft.com/office/officeart/2016/7/layout/BasicLinearProcessNumbered"/>
    <dgm:cxn modelId="{994C8F5D-039F-475E-BFA3-4EB3F340FB0B}" type="presOf" srcId="{E9C33106-48B9-46B4-BB51-256058410BDD}" destId="{D4229A9F-2E86-4DCA-94C8-7FC30B353062}" srcOrd="0" destOrd="0" presId="urn:microsoft.com/office/officeart/2016/7/layout/BasicLinearProcessNumbered"/>
    <dgm:cxn modelId="{E832E96D-7854-47FE-B6A6-63731B7A43BC}" type="presOf" srcId="{331B0B6B-01B1-4A2D-86EA-AF883CBAF889}" destId="{19005404-39F6-4BA7-BA65-83DCF589EDDC}" srcOrd="0" destOrd="0" presId="urn:microsoft.com/office/officeart/2016/7/layout/BasicLinearProcessNumbered"/>
    <dgm:cxn modelId="{44F8447E-B430-4287-8C0B-60E8CD39470D}" type="presOf" srcId="{91B8BFC3-7010-4018-806D-A475EDFE0E70}" destId="{E5DBA184-2FEB-4B86-B90E-197BF3BA126D}" srcOrd="0" destOrd="0" presId="urn:microsoft.com/office/officeart/2016/7/layout/BasicLinearProcessNumbered"/>
    <dgm:cxn modelId="{7A5F4EAA-0B8D-4F93-9FB8-25325B13603A}" type="presOf" srcId="{3A265D21-6493-481E-8D6F-A46F2656F7E6}" destId="{58B40EF6-6295-4421-848E-CC6BA363DB61}" srcOrd="0" destOrd="0" presId="urn:microsoft.com/office/officeart/2016/7/layout/BasicLinearProcessNumbered"/>
    <dgm:cxn modelId="{28351BBF-5EB3-4237-AE0D-873BBA9CE65D}" srcId="{331B0B6B-01B1-4A2D-86EA-AF883CBAF889}" destId="{E9C33106-48B9-46B4-BB51-256058410BDD}" srcOrd="2" destOrd="0" parTransId="{8D007AC5-C397-4141-985C-9A652E88164D}" sibTransId="{98EABFC9-A900-4439-9C80-D1F5CD72DEBA}"/>
    <dgm:cxn modelId="{5739FBC4-9304-4281-8117-BF177E6112BC}" srcId="{331B0B6B-01B1-4A2D-86EA-AF883CBAF889}" destId="{91B8BFC3-7010-4018-806D-A475EDFE0E70}" srcOrd="1" destOrd="0" parTransId="{8D0FB670-5F6B-4EDB-AB04-BC88F002D9D2}" sibTransId="{3A265D21-6493-481E-8D6F-A46F2656F7E6}"/>
    <dgm:cxn modelId="{9DFE82CC-7844-49B3-8C1E-AFE9BFF164BF}" type="presOf" srcId="{91B8BFC3-7010-4018-806D-A475EDFE0E70}" destId="{0D07841A-8C76-4D17-A409-C2A785155359}" srcOrd="1" destOrd="0" presId="urn:microsoft.com/office/officeart/2016/7/layout/BasicLinearProcessNumbered"/>
    <dgm:cxn modelId="{E5E325D8-E88C-4FBB-88FF-F6AF08839B10}" type="presOf" srcId="{2E542F6D-B218-4104-9F6B-F0C8044D451C}" destId="{4C561517-F5D7-479B-8108-22FDC07C24B8}" srcOrd="0" destOrd="0" presId="urn:microsoft.com/office/officeart/2016/7/layout/BasicLinearProcessNumbered"/>
    <dgm:cxn modelId="{536FA8F1-8517-4C2C-AF8C-8FBE495A1411}" type="presOf" srcId="{E9C33106-48B9-46B4-BB51-256058410BDD}" destId="{38C7831A-02E3-4429-A35A-3C942573A446}" srcOrd="1" destOrd="0" presId="urn:microsoft.com/office/officeart/2016/7/layout/BasicLinearProcessNumbered"/>
    <dgm:cxn modelId="{558CD7F1-8A8A-43D6-A1B8-EFADE9F665DF}" srcId="{331B0B6B-01B1-4A2D-86EA-AF883CBAF889}" destId="{51338BC0-9ACA-4C3F-9A39-F56BBBD55D22}" srcOrd="0" destOrd="0" parTransId="{7978FEEC-0770-4D25-B649-FAF8DBB9DBF3}" sibTransId="{2E542F6D-B218-4104-9F6B-F0C8044D451C}"/>
    <dgm:cxn modelId="{0CD92FE2-BD72-4CC3-9ED2-366EB9959670}" type="presParOf" srcId="{19005404-39F6-4BA7-BA65-83DCF589EDDC}" destId="{36B0AC74-7C87-424E-B512-EB54A92A5FDA}" srcOrd="0" destOrd="0" presId="urn:microsoft.com/office/officeart/2016/7/layout/BasicLinearProcessNumbered"/>
    <dgm:cxn modelId="{752764EA-0762-43D1-976B-766C49C4C8B6}" type="presParOf" srcId="{36B0AC74-7C87-424E-B512-EB54A92A5FDA}" destId="{2D72A8B1-3B69-4E88-84B9-227A70ED6902}" srcOrd="0" destOrd="0" presId="urn:microsoft.com/office/officeart/2016/7/layout/BasicLinearProcessNumbered"/>
    <dgm:cxn modelId="{407C4F72-A7B7-4DF9-9ADE-634537CBBC19}" type="presParOf" srcId="{36B0AC74-7C87-424E-B512-EB54A92A5FDA}" destId="{4C561517-F5D7-479B-8108-22FDC07C24B8}" srcOrd="1" destOrd="0" presId="urn:microsoft.com/office/officeart/2016/7/layout/BasicLinearProcessNumbered"/>
    <dgm:cxn modelId="{0B44419B-3B97-47B4-945F-8AEFC30B5DE6}" type="presParOf" srcId="{36B0AC74-7C87-424E-B512-EB54A92A5FDA}" destId="{B150D58C-5CF8-40F8-941F-69D522F8D300}" srcOrd="2" destOrd="0" presId="urn:microsoft.com/office/officeart/2016/7/layout/BasicLinearProcessNumbered"/>
    <dgm:cxn modelId="{1A88E266-5376-49C4-B359-86BBC5DE6DD4}" type="presParOf" srcId="{36B0AC74-7C87-424E-B512-EB54A92A5FDA}" destId="{18066757-2144-4D9F-940D-C26364FBBC7D}" srcOrd="3" destOrd="0" presId="urn:microsoft.com/office/officeart/2016/7/layout/BasicLinearProcessNumbered"/>
    <dgm:cxn modelId="{8347A2F3-F8A1-43AA-BA72-A3D02DA738EE}" type="presParOf" srcId="{19005404-39F6-4BA7-BA65-83DCF589EDDC}" destId="{D7138D50-D7B5-4264-BE1A-FEDAF57B1F6A}" srcOrd="1" destOrd="0" presId="urn:microsoft.com/office/officeart/2016/7/layout/BasicLinearProcessNumbered"/>
    <dgm:cxn modelId="{A12E5B34-2670-4F28-B21B-CA864171DA20}" type="presParOf" srcId="{19005404-39F6-4BA7-BA65-83DCF589EDDC}" destId="{7F17A12A-2CC9-4315-ABC7-15D9D81F0958}" srcOrd="2" destOrd="0" presId="urn:microsoft.com/office/officeart/2016/7/layout/BasicLinearProcessNumbered"/>
    <dgm:cxn modelId="{610CAFAB-90D8-4A65-9AB9-18CD426BA159}" type="presParOf" srcId="{7F17A12A-2CC9-4315-ABC7-15D9D81F0958}" destId="{E5DBA184-2FEB-4B86-B90E-197BF3BA126D}" srcOrd="0" destOrd="0" presId="urn:microsoft.com/office/officeart/2016/7/layout/BasicLinearProcessNumbered"/>
    <dgm:cxn modelId="{C5850B8F-D1D6-4638-9FDA-6D7FB2CB475B}" type="presParOf" srcId="{7F17A12A-2CC9-4315-ABC7-15D9D81F0958}" destId="{58B40EF6-6295-4421-848E-CC6BA363DB61}" srcOrd="1" destOrd="0" presId="urn:microsoft.com/office/officeart/2016/7/layout/BasicLinearProcessNumbered"/>
    <dgm:cxn modelId="{DB86A5B9-8550-4C63-830C-C48BC0D8A7F1}" type="presParOf" srcId="{7F17A12A-2CC9-4315-ABC7-15D9D81F0958}" destId="{1F630418-11AE-4E5F-98D7-F7F6BC781EE5}" srcOrd="2" destOrd="0" presId="urn:microsoft.com/office/officeart/2016/7/layout/BasicLinearProcessNumbered"/>
    <dgm:cxn modelId="{AF7A19F1-F4C4-4CAD-8480-C33BC6CF9A62}" type="presParOf" srcId="{7F17A12A-2CC9-4315-ABC7-15D9D81F0958}" destId="{0D07841A-8C76-4D17-A409-C2A785155359}" srcOrd="3" destOrd="0" presId="urn:microsoft.com/office/officeart/2016/7/layout/BasicLinearProcessNumbered"/>
    <dgm:cxn modelId="{23B5DBC0-A90E-44C8-B2A8-58E852A928AF}" type="presParOf" srcId="{19005404-39F6-4BA7-BA65-83DCF589EDDC}" destId="{8609593F-EF85-4C24-9C7D-8C0EAF7471F4}" srcOrd="3" destOrd="0" presId="urn:microsoft.com/office/officeart/2016/7/layout/BasicLinearProcessNumbered"/>
    <dgm:cxn modelId="{907C479D-FA3B-4D64-8FCC-8843A38E5D90}" type="presParOf" srcId="{19005404-39F6-4BA7-BA65-83DCF589EDDC}" destId="{44969D79-95E5-4EBE-8DA5-1A6C71792333}" srcOrd="4" destOrd="0" presId="urn:microsoft.com/office/officeart/2016/7/layout/BasicLinearProcessNumbered"/>
    <dgm:cxn modelId="{6D0D4FCE-E1E0-4182-A1AD-DD6AA0C2211B}" type="presParOf" srcId="{44969D79-95E5-4EBE-8DA5-1A6C71792333}" destId="{D4229A9F-2E86-4DCA-94C8-7FC30B353062}" srcOrd="0" destOrd="0" presId="urn:microsoft.com/office/officeart/2016/7/layout/BasicLinearProcessNumbered"/>
    <dgm:cxn modelId="{4D73432D-B956-4869-928C-636EB76BC3BC}" type="presParOf" srcId="{44969D79-95E5-4EBE-8DA5-1A6C71792333}" destId="{075A3927-E1B4-4A48-93F2-5C2C195C3A92}" srcOrd="1" destOrd="0" presId="urn:microsoft.com/office/officeart/2016/7/layout/BasicLinearProcessNumbered"/>
    <dgm:cxn modelId="{C3CD36F1-D43E-47AB-A619-F09C833D4B66}" type="presParOf" srcId="{44969D79-95E5-4EBE-8DA5-1A6C71792333}" destId="{02AC6C19-6DF5-4140-A7CB-4E495BD0C0F6}" srcOrd="2" destOrd="0" presId="urn:microsoft.com/office/officeart/2016/7/layout/BasicLinearProcessNumbered"/>
    <dgm:cxn modelId="{1CA14397-A703-4B46-B7EB-9DD9208B82CF}" type="presParOf" srcId="{44969D79-95E5-4EBE-8DA5-1A6C71792333}" destId="{38C7831A-02E3-4429-A35A-3C942573A446}"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06833-5B22-4610-AFBB-C18DC12B456E}">
      <dsp:nvSpPr>
        <dsp:cNvPr id="0" name=""/>
        <dsp:cNvSpPr/>
      </dsp:nvSpPr>
      <dsp:spPr>
        <a:xfrm>
          <a:off x="1971675" y="2762"/>
          <a:ext cx="6572250" cy="39433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Reproduction</a:t>
          </a:r>
        </a:p>
        <a:p>
          <a:pPr marL="228600" lvl="1" indent="-228600" algn="l" defTabSz="889000">
            <a:lnSpc>
              <a:spcPct val="90000"/>
            </a:lnSpc>
            <a:spcBef>
              <a:spcPct val="0"/>
            </a:spcBef>
            <a:spcAft>
              <a:spcPct val="15000"/>
            </a:spcAft>
            <a:buChar char="•"/>
          </a:pPr>
          <a:r>
            <a:rPr lang="en-US" sz="2000" kern="1200"/>
            <a:t>Decreased luteinizing hormone (LH) in peripheral blood</a:t>
          </a:r>
        </a:p>
        <a:p>
          <a:pPr marL="228600" lvl="1" indent="-228600" algn="l" defTabSz="889000">
            <a:lnSpc>
              <a:spcPct val="90000"/>
            </a:lnSpc>
            <a:spcBef>
              <a:spcPct val="0"/>
            </a:spcBef>
            <a:spcAft>
              <a:spcPct val="15000"/>
            </a:spcAft>
            <a:buChar char="•"/>
          </a:pPr>
          <a:r>
            <a:rPr lang="en-US" sz="2000" kern="1200"/>
            <a:t>Bull Mounts = summer 4.5 per estrus versus 8.6 for those in winter</a:t>
          </a:r>
        </a:p>
        <a:p>
          <a:pPr marL="228600" lvl="1" indent="-228600" algn="l" defTabSz="889000">
            <a:lnSpc>
              <a:spcPct val="90000"/>
            </a:lnSpc>
            <a:spcBef>
              <a:spcPct val="0"/>
            </a:spcBef>
            <a:spcAft>
              <a:spcPct val="15000"/>
            </a:spcAft>
            <a:buChar char="•"/>
          </a:pPr>
          <a:r>
            <a:rPr lang="en-US" sz="2000" kern="1200"/>
            <a:t>Undetected estrous periods on a commercial dairy farm in Florida were estimated at 76-82% during June through September as compared to 44-65% during October through May </a:t>
          </a:r>
        </a:p>
        <a:p>
          <a:pPr marL="228600" lvl="1" indent="-228600" algn="l" defTabSz="889000">
            <a:lnSpc>
              <a:spcPct val="90000"/>
            </a:lnSpc>
            <a:spcBef>
              <a:spcPct val="0"/>
            </a:spcBef>
            <a:spcAft>
              <a:spcPct val="15000"/>
            </a:spcAft>
            <a:buChar char="•"/>
          </a:pPr>
          <a:r>
            <a:rPr lang="en-US" sz="2000" kern="1200"/>
            <a:t>Decreases the flow of blodd to the uterus</a:t>
          </a:r>
        </a:p>
        <a:p>
          <a:pPr marL="228600" lvl="1" indent="-228600" algn="l" defTabSz="889000">
            <a:lnSpc>
              <a:spcPct val="90000"/>
            </a:lnSpc>
            <a:spcBef>
              <a:spcPct val="0"/>
            </a:spcBef>
            <a:spcAft>
              <a:spcPct val="15000"/>
            </a:spcAft>
            <a:buChar char="•"/>
          </a:pPr>
          <a:r>
            <a:rPr lang="en-US" sz="2000" kern="1200"/>
            <a:t>Effects of heat stress have commonly been shown to carry over into subsequent months</a:t>
          </a:r>
        </a:p>
      </dsp:txBody>
      <dsp:txXfrm>
        <a:off x="1971675" y="2762"/>
        <a:ext cx="6572250" cy="3943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FB291-2996-4D13-A90D-DF3957DA94B3}">
      <dsp:nvSpPr>
        <dsp:cNvPr id="0" name=""/>
        <dsp:cNvSpPr/>
      </dsp:nvSpPr>
      <dsp:spPr>
        <a:xfrm>
          <a:off x="3364992" y="2124"/>
          <a:ext cx="3785616" cy="1402286"/>
        </a:xfrm>
        <a:prstGeom prst="roundRect">
          <a:avLst/>
        </a:prstGeom>
        <a:solidFill>
          <a:srgbClr val="FA64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u="sng" kern="1200" dirty="0">
              <a:latin typeface="Arial" panose="020B0604020202020204" pitchFamily="34" charset="0"/>
              <a:cs typeface="Arial" panose="020B0604020202020204" pitchFamily="34" charset="0"/>
            </a:rPr>
            <a:t>Shade &amp; Milk Production</a:t>
          </a:r>
        </a:p>
      </dsp:txBody>
      <dsp:txXfrm>
        <a:off x="3433446" y="70578"/>
        <a:ext cx="3648708" cy="1265378"/>
      </dsp:txXfrm>
    </dsp:sp>
    <dsp:sp modelId="{AA0ABA3C-5AAE-419B-AA8C-2114DB786921}">
      <dsp:nvSpPr>
        <dsp:cNvPr id="0" name=""/>
        <dsp:cNvSpPr/>
      </dsp:nvSpPr>
      <dsp:spPr>
        <a:xfrm>
          <a:off x="3364992" y="1474525"/>
          <a:ext cx="3785616" cy="1402286"/>
        </a:xfrm>
        <a:prstGeom prst="roundRect">
          <a:avLst/>
        </a:prstGeom>
        <a:solidFill>
          <a:srgbClr val="FA64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Florida research on dairy = 10-19% ↑ with shade</a:t>
          </a:r>
        </a:p>
      </dsp:txBody>
      <dsp:txXfrm>
        <a:off x="3433446" y="1542979"/>
        <a:ext cx="3648708" cy="1265378"/>
      </dsp:txXfrm>
    </dsp:sp>
    <dsp:sp modelId="{874A04CF-95B2-4C33-88EC-3F5A02543DBB}">
      <dsp:nvSpPr>
        <dsp:cNvPr id="0" name=""/>
        <dsp:cNvSpPr/>
      </dsp:nvSpPr>
      <dsp:spPr>
        <a:xfrm>
          <a:off x="3364992" y="2946926"/>
          <a:ext cx="3785616" cy="1402286"/>
        </a:xfrm>
        <a:prstGeom prst="roundRect">
          <a:avLst/>
        </a:prstGeom>
        <a:solidFill>
          <a:srgbClr val="FA64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Virginia Tech research = temps over 90°F can reduce milk production by 20-30% (10-25 </a:t>
          </a:r>
          <a:r>
            <a:rPr lang="en-US" sz="2100" kern="1200" dirty="0" err="1">
              <a:latin typeface="Arial" panose="020B0604020202020204" pitchFamily="34" charset="0"/>
              <a:cs typeface="Arial" panose="020B0604020202020204" pitchFamily="34" charset="0"/>
            </a:rPr>
            <a:t>lb</a:t>
          </a:r>
          <a:r>
            <a:rPr lang="en-US" sz="2100" kern="1200" dirty="0">
              <a:latin typeface="Arial" panose="020B0604020202020204" pitchFamily="34" charset="0"/>
              <a:cs typeface="Arial" panose="020B0604020202020204" pitchFamily="34" charset="0"/>
            </a:rPr>
            <a:t> of milk per day)</a:t>
          </a:r>
        </a:p>
      </dsp:txBody>
      <dsp:txXfrm>
        <a:off x="3433446" y="3015380"/>
        <a:ext cx="3648708" cy="1265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2A8B1-3B69-4E88-84B9-227A70ED6902}">
      <dsp:nvSpPr>
        <dsp:cNvPr id="0" name=""/>
        <dsp:cNvSpPr/>
      </dsp:nvSpPr>
      <dsp:spPr>
        <a:xfrm>
          <a:off x="0" y="0"/>
          <a:ext cx="3286125" cy="4351338"/>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b="0" i="0" kern="1200" baseline="0" dirty="0"/>
            <a:t>Provide an abundant source of good, clean water</a:t>
          </a:r>
          <a:endParaRPr lang="en-US" sz="2600" kern="1200" dirty="0"/>
        </a:p>
      </dsp:txBody>
      <dsp:txXfrm>
        <a:off x="0" y="1653508"/>
        <a:ext cx="3286125" cy="2610802"/>
      </dsp:txXfrm>
    </dsp:sp>
    <dsp:sp modelId="{4C561517-F5D7-479B-8108-22FDC07C24B8}">
      <dsp:nvSpPr>
        <dsp:cNvPr id="0" name=""/>
        <dsp:cNvSpPr/>
      </dsp:nvSpPr>
      <dsp:spPr>
        <a:xfrm>
          <a:off x="990361" y="435133"/>
          <a:ext cx="1305401" cy="1305401"/>
        </a:xfrm>
        <a:prstGeom prst="ellipse">
          <a:avLst/>
        </a:prstGeom>
        <a:solidFill>
          <a:srgbClr val="FA6400"/>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1533" y="626305"/>
        <a:ext cx="923057" cy="923057"/>
      </dsp:txXfrm>
    </dsp:sp>
    <dsp:sp modelId="{B150D58C-5CF8-40F8-941F-69D522F8D300}">
      <dsp:nvSpPr>
        <dsp:cNvPr id="0" name=""/>
        <dsp:cNvSpPr/>
      </dsp:nvSpPr>
      <dsp:spPr>
        <a:xfrm>
          <a:off x="0" y="4351266"/>
          <a:ext cx="3286125" cy="72"/>
        </a:xfrm>
        <a:prstGeom prst="rect">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DBA184-2FEB-4B86-B90E-197BF3BA126D}">
      <dsp:nvSpPr>
        <dsp:cNvPr id="0" name=""/>
        <dsp:cNvSpPr/>
      </dsp:nvSpPr>
      <dsp:spPr>
        <a:xfrm>
          <a:off x="3614737" y="0"/>
          <a:ext cx="3286125" cy="4351338"/>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b="0" i="0" kern="1200" baseline="0"/>
            <a:t>Take the offense on heat stress</a:t>
          </a:r>
          <a:endParaRPr lang="en-US" sz="2600" kern="1200"/>
        </a:p>
      </dsp:txBody>
      <dsp:txXfrm>
        <a:off x="3614737" y="1653508"/>
        <a:ext cx="3286125" cy="2610802"/>
      </dsp:txXfrm>
    </dsp:sp>
    <dsp:sp modelId="{58B40EF6-6295-4421-848E-CC6BA363DB61}">
      <dsp:nvSpPr>
        <dsp:cNvPr id="0" name=""/>
        <dsp:cNvSpPr/>
      </dsp:nvSpPr>
      <dsp:spPr>
        <a:xfrm>
          <a:off x="4605099" y="435133"/>
          <a:ext cx="1305401" cy="1305401"/>
        </a:xfrm>
        <a:prstGeom prst="ellipse">
          <a:avLst/>
        </a:prstGeom>
        <a:solidFill>
          <a:srgbClr val="FA6400"/>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6271" y="626305"/>
        <a:ext cx="923057" cy="923057"/>
      </dsp:txXfrm>
    </dsp:sp>
    <dsp:sp modelId="{1F630418-11AE-4E5F-98D7-F7F6BC781EE5}">
      <dsp:nvSpPr>
        <dsp:cNvPr id="0" name=""/>
        <dsp:cNvSpPr/>
      </dsp:nvSpPr>
      <dsp:spPr>
        <a:xfrm>
          <a:off x="3614737" y="4351266"/>
          <a:ext cx="3286125" cy="72"/>
        </a:xfrm>
        <a:prstGeom prst="rect">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229A9F-2E86-4DCA-94C8-7FC30B353062}">
      <dsp:nvSpPr>
        <dsp:cNvPr id="0" name=""/>
        <dsp:cNvSpPr/>
      </dsp:nvSpPr>
      <dsp:spPr>
        <a:xfrm>
          <a:off x="7229475" y="0"/>
          <a:ext cx="3286125" cy="4351338"/>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b="0" i="0" kern="1200" baseline="0"/>
            <a:t>Manage according to your operation</a:t>
          </a:r>
          <a:endParaRPr lang="en-US" sz="2600" kern="1200"/>
        </a:p>
      </dsp:txBody>
      <dsp:txXfrm>
        <a:off x="7229475" y="1653508"/>
        <a:ext cx="3286125" cy="2610802"/>
      </dsp:txXfrm>
    </dsp:sp>
    <dsp:sp modelId="{075A3927-E1B4-4A48-93F2-5C2C195C3A92}">
      <dsp:nvSpPr>
        <dsp:cNvPr id="0" name=""/>
        <dsp:cNvSpPr/>
      </dsp:nvSpPr>
      <dsp:spPr>
        <a:xfrm>
          <a:off x="8219836" y="435133"/>
          <a:ext cx="1305401" cy="1305401"/>
        </a:xfrm>
        <a:prstGeom prst="ellipse">
          <a:avLst/>
        </a:prstGeom>
        <a:solidFill>
          <a:srgbClr val="FA6400"/>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1008" y="626305"/>
        <a:ext cx="923057" cy="923057"/>
      </dsp:txXfrm>
    </dsp:sp>
    <dsp:sp modelId="{02AC6C19-6DF5-4140-A7CB-4E495BD0C0F6}">
      <dsp:nvSpPr>
        <dsp:cNvPr id="0" name=""/>
        <dsp:cNvSpPr/>
      </dsp:nvSpPr>
      <dsp:spPr>
        <a:xfrm>
          <a:off x="7229475" y="4351266"/>
          <a:ext cx="3286125" cy="72"/>
        </a:xfrm>
        <a:prstGeom prst="rect">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3DD261-77FB-4238-BCE5-38319C71A0DC}"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FE0AC-6703-4627-B269-7A2AC3C9AAC1}" type="slidenum">
              <a:rPr lang="en-US" smtClean="0"/>
              <a:t>‹#›</a:t>
            </a:fld>
            <a:endParaRPr lang="en-US"/>
          </a:p>
        </p:txBody>
      </p:sp>
    </p:spTree>
    <p:extLst>
      <p:ext uri="{BB962C8B-B14F-4D97-AF65-F5344CB8AC3E}">
        <p14:creationId xmlns:p14="http://schemas.microsoft.com/office/powerpoint/2010/main" val="1651284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FE0AC-6703-4627-B269-7A2AC3C9AAC1}" type="slidenum">
              <a:rPr lang="en-US" smtClean="0"/>
              <a:t>5</a:t>
            </a:fld>
            <a:endParaRPr lang="en-US"/>
          </a:p>
        </p:txBody>
      </p:sp>
    </p:spTree>
    <p:extLst>
      <p:ext uri="{BB962C8B-B14F-4D97-AF65-F5344CB8AC3E}">
        <p14:creationId xmlns:p14="http://schemas.microsoft.com/office/powerpoint/2010/main" val="96570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FE0AC-6703-4627-B269-7A2AC3C9AAC1}" type="slidenum">
              <a:rPr lang="en-US" smtClean="0"/>
              <a:t>12</a:t>
            </a:fld>
            <a:endParaRPr lang="en-US"/>
          </a:p>
        </p:txBody>
      </p:sp>
    </p:spTree>
    <p:extLst>
      <p:ext uri="{BB962C8B-B14F-4D97-AF65-F5344CB8AC3E}">
        <p14:creationId xmlns:p14="http://schemas.microsoft.com/office/powerpoint/2010/main" val="84082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CBF4B-6E7B-4BC6-E5C7-6A4549496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967D2-A2BE-91DF-62D1-1728F6163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C753B-9F0F-76E2-13BC-F7331FD6BA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916090-29FD-FB32-6BC8-42AB4BB6D886}"/>
              </a:ext>
            </a:extLst>
          </p:cNvPr>
          <p:cNvSpPr>
            <a:spLocks noGrp="1"/>
          </p:cNvSpPr>
          <p:nvPr>
            <p:ph type="sldNum" sz="quarter" idx="5"/>
          </p:nvPr>
        </p:nvSpPr>
        <p:spPr/>
        <p:txBody>
          <a:bodyPr/>
          <a:lstStyle/>
          <a:p>
            <a:fld id="{311FE0AC-6703-4627-B269-7A2AC3C9AAC1}" type="slidenum">
              <a:rPr lang="en-US" smtClean="0"/>
              <a:t>13</a:t>
            </a:fld>
            <a:endParaRPr lang="en-US"/>
          </a:p>
        </p:txBody>
      </p:sp>
    </p:spTree>
    <p:extLst>
      <p:ext uri="{BB962C8B-B14F-4D97-AF65-F5344CB8AC3E}">
        <p14:creationId xmlns:p14="http://schemas.microsoft.com/office/powerpoint/2010/main" val="3457256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01A34-2327-031B-D308-9789298BD0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571BC-125F-7B1D-AFBE-1A3430D64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FA7CA-D5F1-C00F-81C6-AA2AE887A7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710557-B50C-55DA-3030-0D39E4155898}"/>
              </a:ext>
            </a:extLst>
          </p:cNvPr>
          <p:cNvSpPr>
            <a:spLocks noGrp="1"/>
          </p:cNvSpPr>
          <p:nvPr>
            <p:ph type="sldNum" sz="quarter" idx="5"/>
          </p:nvPr>
        </p:nvSpPr>
        <p:spPr/>
        <p:txBody>
          <a:bodyPr/>
          <a:lstStyle/>
          <a:p>
            <a:fld id="{311FE0AC-6703-4627-B269-7A2AC3C9AAC1}" type="slidenum">
              <a:rPr lang="en-US" smtClean="0"/>
              <a:t>14</a:t>
            </a:fld>
            <a:endParaRPr lang="en-US"/>
          </a:p>
        </p:txBody>
      </p:sp>
    </p:spTree>
    <p:extLst>
      <p:ext uri="{BB962C8B-B14F-4D97-AF65-F5344CB8AC3E}">
        <p14:creationId xmlns:p14="http://schemas.microsoft.com/office/powerpoint/2010/main" val="4125214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11FE0AC-6703-4627-B269-7A2AC3C9AAC1}" type="slidenum">
              <a:rPr lang="en-US" smtClean="0"/>
              <a:t>20</a:t>
            </a:fld>
            <a:endParaRPr lang="en-US"/>
          </a:p>
        </p:txBody>
      </p:sp>
    </p:spTree>
    <p:extLst>
      <p:ext uri="{BB962C8B-B14F-4D97-AF65-F5344CB8AC3E}">
        <p14:creationId xmlns:p14="http://schemas.microsoft.com/office/powerpoint/2010/main" val="41278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FE0AC-6703-4627-B269-7A2AC3C9AAC1}" type="slidenum">
              <a:rPr lang="en-US" smtClean="0"/>
              <a:t>23</a:t>
            </a:fld>
            <a:endParaRPr lang="en-US"/>
          </a:p>
        </p:txBody>
      </p:sp>
    </p:spTree>
    <p:extLst>
      <p:ext uri="{BB962C8B-B14F-4D97-AF65-F5344CB8AC3E}">
        <p14:creationId xmlns:p14="http://schemas.microsoft.com/office/powerpoint/2010/main" val="238106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ED9F-D3C5-1FBA-9D40-692617B81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C5A661-8D72-8561-CF00-2C7F94BC7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C7A9B7-3C08-F50D-835B-12C73CA8B046}"/>
              </a:ext>
            </a:extLst>
          </p:cNvPr>
          <p:cNvSpPr>
            <a:spLocks noGrp="1"/>
          </p:cNvSpPr>
          <p:nvPr>
            <p:ph type="dt" sz="half" idx="10"/>
          </p:nvPr>
        </p:nvSpPr>
        <p:spPr/>
        <p:txBody>
          <a:bodyPr/>
          <a:lstStyle/>
          <a:p>
            <a:fld id="{AA929D01-077D-4E15-B621-8CDA43021FF8}" type="datetimeFigureOut">
              <a:rPr lang="en-US" smtClean="0"/>
              <a:t>4/28/2026</a:t>
            </a:fld>
            <a:endParaRPr lang="en-US"/>
          </a:p>
        </p:txBody>
      </p:sp>
      <p:sp>
        <p:nvSpPr>
          <p:cNvPr id="5" name="Footer Placeholder 4">
            <a:extLst>
              <a:ext uri="{FF2B5EF4-FFF2-40B4-BE49-F238E27FC236}">
                <a16:creationId xmlns:a16="http://schemas.microsoft.com/office/drawing/2014/main" id="{E313D880-40BD-11F0-1849-36DCA2CC1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4B9E2-EEBB-5E9A-88EA-FB8D809E5193}"/>
              </a:ext>
            </a:extLst>
          </p:cNvPr>
          <p:cNvSpPr>
            <a:spLocks noGrp="1"/>
          </p:cNvSpPr>
          <p:nvPr>
            <p:ph type="sldNum" sz="quarter" idx="12"/>
          </p:nvPr>
        </p:nvSpPr>
        <p:spPr/>
        <p:txBody>
          <a:bodyPr/>
          <a:lstStyle/>
          <a:p>
            <a:fld id="{1765EF11-438F-4230-8E62-400B8D57AF83}" type="slidenum">
              <a:rPr lang="en-US" smtClean="0"/>
              <a:t>‹#›</a:t>
            </a:fld>
            <a:endParaRPr lang="en-US"/>
          </a:p>
        </p:txBody>
      </p:sp>
    </p:spTree>
    <p:extLst>
      <p:ext uri="{BB962C8B-B14F-4D97-AF65-F5344CB8AC3E}">
        <p14:creationId xmlns:p14="http://schemas.microsoft.com/office/powerpoint/2010/main" val="2210078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F845B-69AD-2897-5E78-06D8D5F103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2A0F70-899A-D61D-7982-158AE3CE2E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D9722-3D3A-2AC8-95D8-CE2D00B35115}"/>
              </a:ext>
            </a:extLst>
          </p:cNvPr>
          <p:cNvSpPr>
            <a:spLocks noGrp="1"/>
          </p:cNvSpPr>
          <p:nvPr>
            <p:ph type="dt" sz="half" idx="10"/>
          </p:nvPr>
        </p:nvSpPr>
        <p:spPr/>
        <p:txBody>
          <a:bodyPr/>
          <a:lstStyle/>
          <a:p>
            <a:fld id="{AA929D01-077D-4E15-B621-8CDA43021FF8}" type="datetimeFigureOut">
              <a:rPr lang="en-US" smtClean="0"/>
              <a:t>4/28/2026</a:t>
            </a:fld>
            <a:endParaRPr lang="en-US"/>
          </a:p>
        </p:txBody>
      </p:sp>
      <p:sp>
        <p:nvSpPr>
          <p:cNvPr id="5" name="Footer Placeholder 4">
            <a:extLst>
              <a:ext uri="{FF2B5EF4-FFF2-40B4-BE49-F238E27FC236}">
                <a16:creationId xmlns:a16="http://schemas.microsoft.com/office/drawing/2014/main" id="{A4B26103-B90D-A676-0FB5-860816C47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E66C6-C714-74F3-49DC-35F04F06553A}"/>
              </a:ext>
            </a:extLst>
          </p:cNvPr>
          <p:cNvSpPr>
            <a:spLocks noGrp="1"/>
          </p:cNvSpPr>
          <p:nvPr>
            <p:ph type="sldNum" sz="quarter" idx="12"/>
          </p:nvPr>
        </p:nvSpPr>
        <p:spPr/>
        <p:txBody>
          <a:bodyPr/>
          <a:lstStyle/>
          <a:p>
            <a:fld id="{1765EF11-438F-4230-8E62-400B8D57AF83}" type="slidenum">
              <a:rPr lang="en-US" smtClean="0"/>
              <a:t>‹#›</a:t>
            </a:fld>
            <a:endParaRPr lang="en-US"/>
          </a:p>
        </p:txBody>
      </p:sp>
    </p:spTree>
    <p:extLst>
      <p:ext uri="{BB962C8B-B14F-4D97-AF65-F5344CB8AC3E}">
        <p14:creationId xmlns:p14="http://schemas.microsoft.com/office/powerpoint/2010/main" val="172088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C561E2-4F73-753C-1176-1965041198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F449B3-BF5C-F32F-9949-3AD22B0600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66E52-6D90-987B-54A5-EFEDCFDB8D70}"/>
              </a:ext>
            </a:extLst>
          </p:cNvPr>
          <p:cNvSpPr>
            <a:spLocks noGrp="1"/>
          </p:cNvSpPr>
          <p:nvPr>
            <p:ph type="dt" sz="half" idx="10"/>
          </p:nvPr>
        </p:nvSpPr>
        <p:spPr/>
        <p:txBody>
          <a:bodyPr/>
          <a:lstStyle/>
          <a:p>
            <a:fld id="{AA929D01-077D-4E15-B621-8CDA43021FF8}" type="datetimeFigureOut">
              <a:rPr lang="en-US" smtClean="0"/>
              <a:t>4/28/2026</a:t>
            </a:fld>
            <a:endParaRPr lang="en-US"/>
          </a:p>
        </p:txBody>
      </p:sp>
      <p:sp>
        <p:nvSpPr>
          <p:cNvPr id="5" name="Footer Placeholder 4">
            <a:extLst>
              <a:ext uri="{FF2B5EF4-FFF2-40B4-BE49-F238E27FC236}">
                <a16:creationId xmlns:a16="http://schemas.microsoft.com/office/drawing/2014/main" id="{97D070FF-8EAA-0D15-7D1B-3F2EDDB66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579CEA-E17D-336E-A23C-30DD4EDF2287}"/>
              </a:ext>
            </a:extLst>
          </p:cNvPr>
          <p:cNvSpPr>
            <a:spLocks noGrp="1"/>
          </p:cNvSpPr>
          <p:nvPr>
            <p:ph type="sldNum" sz="quarter" idx="12"/>
          </p:nvPr>
        </p:nvSpPr>
        <p:spPr/>
        <p:txBody>
          <a:bodyPr/>
          <a:lstStyle/>
          <a:p>
            <a:fld id="{1765EF11-438F-4230-8E62-400B8D57AF83}" type="slidenum">
              <a:rPr lang="en-US" smtClean="0"/>
              <a:t>‹#›</a:t>
            </a:fld>
            <a:endParaRPr lang="en-US"/>
          </a:p>
        </p:txBody>
      </p:sp>
    </p:spTree>
    <p:extLst>
      <p:ext uri="{BB962C8B-B14F-4D97-AF65-F5344CB8AC3E}">
        <p14:creationId xmlns:p14="http://schemas.microsoft.com/office/powerpoint/2010/main" val="2925994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9981-33C5-DB29-6619-4B3B49B07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1E79C5-717C-F910-8EC3-0C30C855E1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610FC-B770-94AD-D976-39674AB6D994}"/>
              </a:ext>
            </a:extLst>
          </p:cNvPr>
          <p:cNvSpPr>
            <a:spLocks noGrp="1"/>
          </p:cNvSpPr>
          <p:nvPr>
            <p:ph type="dt" sz="half" idx="10"/>
          </p:nvPr>
        </p:nvSpPr>
        <p:spPr/>
        <p:txBody>
          <a:bodyPr/>
          <a:lstStyle/>
          <a:p>
            <a:fld id="{AA929D01-077D-4E15-B621-8CDA43021FF8}" type="datetimeFigureOut">
              <a:rPr lang="en-US" smtClean="0"/>
              <a:t>4/28/2026</a:t>
            </a:fld>
            <a:endParaRPr lang="en-US"/>
          </a:p>
        </p:txBody>
      </p:sp>
      <p:sp>
        <p:nvSpPr>
          <p:cNvPr id="5" name="Footer Placeholder 4">
            <a:extLst>
              <a:ext uri="{FF2B5EF4-FFF2-40B4-BE49-F238E27FC236}">
                <a16:creationId xmlns:a16="http://schemas.microsoft.com/office/drawing/2014/main" id="{7EA4D286-8FE5-AA11-5EF6-BD5DA5FF2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3ED7EF-6593-E52C-61F3-96A209015413}"/>
              </a:ext>
            </a:extLst>
          </p:cNvPr>
          <p:cNvSpPr>
            <a:spLocks noGrp="1"/>
          </p:cNvSpPr>
          <p:nvPr>
            <p:ph type="sldNum" sz="quarter" idx="12"/>
          </p:nvPr>
        </p:nvSpPr>
        <p:spPr/>
        <p:txBody>
          <a:bodyPr/>
          <a:lstStyle/>
          <a:p>
            <a:fld id="{1765EF11-438F-4230-8E62-400B8D57AF83}" type="slidenum">
              <a:rPr lang="en-US" smtClean="0"/>
              <a:t>‹#›</a:t>
            </a:fld>
            <a:endParaRPr lang="en-US"/>
          </a:p>
        </p:txBody>
      </p:sp>
    </p:spTree>
    <p:extLst>
      <p:ext uri="{BB962C8B-B14F-4D97-AF65-F5344CB8AC3E}">
        <p14:creationId xmlns:p14="http://schemas.microsoft.com/office/powerpoint/2010/main" val="243202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02025-A4AE-4E63-EC3E-877DA73FF9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8FBE0-99B6-FC0F-1B38-2E0888FEAFF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70CB88-7FDC-9378-A375-4FCEF8765CA5}"/>
              </a:ext>
            </a:extLst>
          </p:cNvPr>
          <p:cNvSpPr>
            <a:spLocks noGrp="1"/>
          </p:cNvSpPr>
          <p:nvPr>
            <p:ph type="dt" sz="half" idx="10"/>
          </p:nvPr>
        </p:nvSpPr>
        <p:spPr/>
        <p:txBody>
          <a:bodyPr/>
          <a:lstStyle/>
          <a:p>
            <a:fld id="{AA929D01-077D-4E15-B621-8CDA43021FF8}" type="datetimeFigureOut">
              <a:rPr lang="en-US" smtClean="0"/>
              <a:t>4/28/2026</a:t>
            </a:fld>
            <a:endParaRPr lang="en-US"/>
          </a:p>
        </p:txBody>
      </p:sp>
      <p:sp>
        <p:nvSpPr>
          <p:cNvPr id="5" name="Footer Placeholder 4">
            <a:extLst>
              <a:ext uri="{FF2B5EF4-FFF2-40B4-BE49-F238E27FC236}">
                <a16:creationId xmlns:a16="http://schemas.microsoft.com/office/drawing/2014/main" id="{E96EE27D-FDAC-EA4C-9807-15590A98E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403655-8AFA-FAA2-60AB-D80A1A0B6784}"/>
              </a:ext>
            </a:extLst>
          </p:cNvPr>
          <p:cNvSpPr>
            <a:spLocks noGrp="1"/>
          </p:cNvSpPr>
          <p:nvPr>
            <p:ph type="sldNum" sz="quarter" idx="12"/>
          </p:nvPr>
        </p:nvSpPr>
        <p:spPr/>
        <p:txBody>
          <a:bodyPr/>
          <a:lstStyle/>
          <a:p>
            <a:fld id="{1765EF11-438F-4230-8E62-400B8D57AF83}" type="slidenum">
              <a:rPr lang="en-US" smtClean="0"/>
              <a:t>‹#›</a:t>
            </a:fld>
            <a:endParaRPr lang="en-US"/>
          </a:p>
        </p:txBody>
      </p:sp>
    </p:spTree>
    <p:extLst>
      <p:ext uri="{BB962C8B-B14F-4D97-AF65-F5344CB8AC3E}">
        <p14:creationId xmlns:p14="http://schemas.microsoft.com/office/powerpoint/2010/main" val="300439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D92D-D9C5-37E4-D71F-B6F67D181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4FA5B6-2D67-E18D-F0FF-64C1757F03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640FB9-BC6D-6866-EEBE-B8BED7023B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400676-BA5C-CEC9-5516-1AB277A23455}"/>
              </a:ext>
            </a:extLst>
          </p:cNvPr>
          <p:cNvSpPr>
            <a:spLocks noGrp="1"/>
          </p:cNvSpPr>
          <p:nvPr>
            <p:ph type="dt" sz="half" idx="10"/>
          </p:nvPr>
        </p:nvSpPr>
        <p:spPr/>
        <p:txBody>
          <a:bodyPr/>
          <a:lstStyle/>
          <a:p>
            <a:fld id="{AA929D01-077D-4E15-B621-8CDA43021FF8}" type="datetimeFigureOut">
              <a:rPr lang="en-US" smtClean="0"/>
              <a:t>4/28/2026</a:t>
            </a:fld>
            <a:endParaRPr lang="en-US"/>
          </a:p>
        </p:txBody>
      </p:sp>
      <p:sp>
        <p:nvSpPr>
          <p:cNvPr id="6" name="Footer Placeholder 5">
            <a:extLst>
              <a:ext uri="{FF2B5EF4-FFF2-40B4-BE49-F238E27FC236}">
                <a16:creationId xmlns:a16="http://schemas.microsoft.com/office/drawing/2014/main" id="{877EA100-E098-3A99-1C4E-6226001E0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E9D1DA-FAD4-F263-45AB-054661A9CCE5}"/>
              </a:ext>
            </a:extLst>
          </p:cNvPr>
          <p:cNvSpPr>
            <a:spLocks noGrp="1"/>
          </p:cNvSpPr>
          <p:nvPr>
            <p:ph type="sldNum" sz="quarter" idx="12"/>
          </p:nvPr>
        </p:nvSpPr>
        <p:spPr/>
        <p:txBody>
          <a:bodyPr/>
          <a:lstStyle/>
          <a:p>
            <a:fld id="{1765EF11-438F-4230-8E62-400B8D57AF83}" type="slidenum">
              <a:rPr lang="en-US" smtClean="0"/>
              <a:t>‹#›</a:t>
            </a:fld>
            <a:endParaRPr lang="en-US"/>
          </a:p>
        </p:txBody>
      </p:sp>
    </p:spTree>
    <p:extLst>
      <p:ext uri="{BB962C8B-B14F-4D97-AF65-F5344CB8AC3E}">
        <p14:creationId xmlns:p14="http://schemas.microsoft.com/office/powerpoint/2010/main" val="418273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F2349-C513-F538-E9FE-BBFB5C135C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003159-E54F-7A93-3538-F2DE445BD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EC7CE8-A813-C2E1-F893-BAA236FA9F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FE7259-A12A-1481-FE5E-D2C0990423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5E4F62-F309-A370-E2D6-63199FA81D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985529-F1F8-FFDC-B3EE-0E87596B67B3}"/>
              </a:ext>
            </a:extLst>
          </p:cNvPr>
          <p:cNvSpPr>
            <a:spLocks noGrp="1"/>
          </p:cNvSpPr>
          <p:nvPr>
            <p:ph type="dt" sz="half" idx="10"/>
          </p:nvPr>
        </p:nvSpPr>
        <p:spPr/>
        <p:txBody>
          <a:bodyPr/>
          <a:lstStyle/>
          <a:p>
            <a:fld id="{AA929D01-077D-4E15-B621-8CDA43021FF8}" type="datetimeFigureOut">
              <a:rPr lang="en-US" smtClean="0"/>
              <a:t>4/28/2026</a:t>
            </a:fld>
            <a:endParaRPr lang="en-US"/>
          </a:p>
        </p:txBody>
      </p:sp>
      <p:sp>
        <p:nvSpPr>
          <p:cNvPr id="8" name="Footer Placeholder 7">
            <a:extLst>
              <a:ext uri="{FF2B5EF4-FFF2-40B4-BE49-F238E27FC236}">
                <a16:creationId xmlns:a16="http://schemas.microsoft.com/office/drawing/2014/main" id="{F646FACF-9775-9EA9-0FFF-0A10295229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50CD24-1EF5-3F62-7CEF-EDD529270281}"/>
              </a:ext>
            </a:extLst>
          </p:cNvPr>
          <p:cNvSpPr>
            <a:spLocks noGrp="1"/>
          </p:cNvSpPr>
          <p:nvPr>
            <p:ph type="sldNum" sz="quarter" idx="12"/>
          </p:nvPr>
        </p:nvSpPr>
        <p:spPr/>
        <p:txBody>
          <a:bodyPr/>
          <a:lstStyle/>
          <a:p>
            <a:fld id="{1765EF11-438F-4230-8E62-400B8D57AF83}" type="slidenum">
              <a:rPr lang="en-US" smtClean="0"/>
              <a:t>‹#›</a:t>
            </a:fld>
            <a:endParaRPr lang="en-US"/>
          </a:p>
        </p:txBody>
      </p:sp>
    </p:spTree>
    <p:extLst>
      <p:ext uri="{BB962C8B-B14F-4D97-AF65-F5344CB8AC3E}">
        <p14:creationId xmlns:p14="http://schemas.microsoft.com/office/powerpoint/2010/main" val="27105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181F-70B6-C5E7-DB11-BD7F5E77F2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88342-00F4-1D0F-2100-4F92C2703FB3}"/>
              </a:ext>
            </a:extLst>
          </p:cNvPr>
          <p:cNvSpPr>
            <a:spLocks noGrp="1"/>
          </p:cNvSpPr>
          <p:nvPr>
            <p:ph type="dt" sz="half" idx="10"/>
          </p:nvPr>
        </p:nvSpPr>
        <p:spPr/>
        <p:txBody>
          <a:bodyPr/>
          <a:lstStyle/>
          <a:p>
            <a:fld id="{AA929D01-077D-4E15-B621-8CDA43021FF8}" type="datetimeFigureOut">
              <a:rPr lang="en-US" smtClean="0"/>
              <a:t>4/28/2026</a:t>
            </a:fld>
            <a:endParaRPr lang="en-US"/>
          </a:p>
        </p:txBody>
      </p:sp>
      <p:sp>
        <p:nvSpPr>
          <p:cNvPr id="4" name="Footer Placeholder 3">
            <a:extLst>
              <a:ext uri="{FF2B5EF4-FFF2-40B4-BE49-F238E27FC236}">
                <a16:creationId xmlns:a16="http://schemas.microsoft.com/office/drawing/2014/main" id="{959E140C-34D4-ACB5-C3FC-CEC0FE153E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54DA4C-18E0-96C8-3C0D-F407FECD003D}"/>
              </a:ext>
            </a:extLst>
          </p:cNvPr>
          <p:cNvSpPr>
            <a:spLocks noGrp="1"/>
          </p:cNvSpPr>
          <p:nvPr>
            <p:ph type="sldNum" sz="quarter" idx="12"/>
          </p:nvPr>
        </p:nvSpPr>
        <p:spPr/>
        <p:txBody>
          <a:bodyPr/>
          <a:lstStyle/>
          <a:p>
            <a:fld id="{1765EF11-438F-4230-8E62-400B8D57AF83}" type="slidenum">
              <a:rPr lang="en-US" smtClean="0"/>
              <a:t>‹#›</a:t>
            </a:fld>
            <a:endParaRPr lang="en-US"/>
          </a:p>
        </p:txBody>
      </p:sp>
    </p:spTree>
    <p:extLst>
      <p:ext uri="{BB962C8B-B14F-4D97-AF65-F5344CB8AC3E}">
        <p14:creationId xmlns:p14="http://schemas.microsoft.com/office/powerpoint/2010/main" val="2930421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049D39-94AE-68C1-2077-3755E682E3C1}"/>
              </a:ext>
            </a:extLst>
          </p:cNvPr>
          <p:cNvSpPr>
            <a:spLocks noGrp="1"/>
          </p:cNvSpPr>
          <p:nvPr>
            <p:ph type="dt" sz="half" idx="10"/>
          </p:nvPr>
        </p:nvSpPr>
        <p:spPr/>
        <p:txBody>
          <a:bodyPr/>
          <a:lstStyle/>
          <a:p>
            <a:fld id="{AA929D01-077D-4E15-B621-8CDA43021FF8}" type="datetimeFigureOut">
              <a:rPr lang="en-US" smtClean="0"/>
              <a:t>4/28/2026</a:t>
            </a:fld>
            <a:endParaRPr lang="en-US"/>
          </a:p>
        </p:txBody>
      </p:sp>
      <p:sp>
        <p:nvSpPr>
          <p:cNvPr id="3" name="Footer Placeholder 2">
            <a:extLst>
              <a:ext uri="{FF2B5EF4-FFF2-40B4-BE49-F238E27FC236}">
                <a16:creationId xmlns:a16="http://schemas.microsoft.com/office/drawing/2014/main" id="{0355A622-0B54-FE7A-5EC9-B5A22C01E7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3A9E3C-0F2E-DE31-1110-CB0EAB390837}"/>
              </a:ext>
            </a:extLst>
          </p:cNvPr>
          <p:cNvSpPr>
            <a:spLocks noGrp="1"/>
          </p:cNvSpPr>
          <p:nvPr>
            <p:ph type="sldNum" sz="quarter" idx="12"/>
          </p:nvPr>
        </p:nvSpPr>
        <p:spPr/>
        <p:txBody>
          <a:bodyPr/>
          <a:lstStyle/>
          <a:p>
            <a:fld id="{1765EF11-438F-4230-8E62-400B8D57AF83}" type="slidenum">
              <a:rPr lang="en-US" smtClean="0"/>
              <a:t>‹#›</a:t>
            </a:fld>
            <a:endParaRPr lang="en-US"/>
          </a:p>
        </p:txBody>
      </p:sp>
    </p:spTree>
    <p:extLst>
      <p:ext uri="{BB962C8B-B14F-4D97-AF65-F5344CB8AC3E}">
        <p14:creationId xmlns:p14="http://schemas.microsoft.com/office/powerpoint/2010/main" val="286651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0A90-663F-A1B4-13BA-7F057FBB4E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D25D7-3766-CFC1-8AB1-5594DDF18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86BFA5-98A6-56E3-2F3A-8DCE7E31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AEED49-B3BC-6B04-4A55-0F5ED6CFF388}"/>
              </a:ext>
            </a:extLst>
          </p:cNvPr>
          <p:cNvSpPr>
            <a:spLocks noGrp="1"/>
          </p:cNvSpPr>
          <p:nvPr>
            <p:ph type="dt" sz="half" idx="10"/>
          </p:nvPr>
        </p:nvSpPr>
        <p:spPr/>
        <p:txBody>
          <a:bodyPr/>
          <a:lstStyle/>
          <a:p>
            <a:fld id="{AA929D01-077D-4E15-B621-8CDA43021FF8}" type="datetimeFigureOut">
              <a:rPr lang="en-US" smtClean="0"/>
              <a:t>4/28/2026</a:t>
            </a:fld>
            <a:endParaRPr lang="en-US"/>
          </a:p>
        </p:txBody>
      </p:sp>
      <p:sp>
        <p:nvSpPr>
          <p:cNvPr id="6" name="Footer Placeholder 5">
            <a:extLst>
              <a:ext uri="{FF2B5EF4-FFF2-40B4-BE49-F238E27FC236}">
                <a16:creationId xmlns:a16="http://schemas.microsoft.com/office/drawing/2014/main" id="{AFC662A7-4B29-AFC0-69A3-A6D5FD02F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C0D61-6A50-6833-63A1-579472F4138F}"/>
              </a:ext>
            </a:extLst>
          </p:cNvPr>
          <p:cNvSpPr>
            <a:spLocks noGrp="1"/>
          </p:cNvSpPr>
          <p:nvPr>
            <p:ph type="sldNum" sz="quarter" idx="12"/>
          </p:nvPr>
        </p:nvSpPr>
        <p:spPr/>
        <p:txBody>
          <a:bodyPr/>
          <a:lstStyle/>
          <a:p>
            <a:fld id="{1765EF11-438F-4230-8E62-400B8D57AF83}" type="slidenum">
              <a:rPr lang="en-US" smtClean="0"/>
              <a:t>‹#›</a:t>
            </a:fld>
            <a:endParaRPr lang="en-US"/>
          </a:p>
        </p:txBody>
      </p:sp>
    </p:spTree>
    <p:extLst>
      <p:ext uri="{BB962C8B-B14F-4D97-AF65-F5344CB8AC3E}">
        <p14:creationId xmlns:p14="http://schemas.microsoft.com/office/powerpoint/2010/main" val="2177010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E2A86-5026-9CD2-B9D1-75A30CAB09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AE8D17-D5D8-2CC6-8B1D-CE790F7EC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43F7B5-51FF-EA8F-326E-6FB7714F0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687F6-1328-544F-1D8F-BED5FD8E49FF}"/>
              </a:ext>
            </a:extLst>
          </p:cNvPr>
          <p:cNvSpPr>
            <a:spLocks noGrp="1"/>
          </p:cNvSpPr>
          <p:nvPr>
            <p:ph type="dt" sz="half" idx="10"/>
          </p:nvPr>
        </p:nvSpPr>
        <p:spPr/>
        <p:txBody>
          <a:bodyPr/>
          <a:lstStyle/>
          <a:p>
            <a:fld id="{AA929D01-077D-4E15-B621-8CDA43021FF8}" type="datetimeFigureOut">
              <a:rPr lang="en-US" smtClean="0"/>
              <a:t>4/28/2026</a:t>
            </a:fld>
            <a:endParaRPr lang="en-US"/>
          </a:p>
        </p:txBody>
      </p:sp>
      <p:sp>
        <p:nvSpPr>
          <p:cNvPr id="6" name="Footer Placeholder 5">
            <a:extLst>
              <a:ext uri="{FF2B5EF4-FFF2-40B4-BE49-F238E27FC236}">
                <a16:creationId xmlns:a16="http://schemas.microsoft.com/office/drawing/2014/main" id="{D4DAD187-AA07-AD20-1ED1-A99EF4D5C9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CCA4CD-4EA4-43B0-F88F-68C85F1CAAAA}"/>
              </a:ext>
            </a:extLst>
          </p:cNvPr>
          <p:cNvSpPr>
            <a:spLocks noGrp="1"/>
          </p:cNvSpPr>
          <p:nvPr>
            <p:ph type="sldNum" sz="quarter" idx="12"/>
          </p:nvPr>
        </p:nvSpPr>
        <p:spPr/>
        <p:txBody>
          <a:bodyPr/>
          <a:lstStyle/>
          <a:p>
            <a:fld id="{1765EF11-438F-4230-8E62-400B8D57AF83}" type="slidenum">
              <a:rPr lang="en-US" smtClean="0"/>
              <a:t>‹#›</a:t>
            </a:fld>
            <a:endParaRPr lang="en-US"/>
          </a:p>
        </p:txBody>
      </p:sp>
    </p:spTree>
    <p:extLst>
      <p:ext uri="{BB962C8B-B14F-4D97-AF65-F5344CB8AC3E}">
        <p14:creationId xmlns:p14="http://schemas.microsoft.com/office/powerpoint/2010/main" val="3753760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E1B3F6-66F8-68A4-4B2F-4C107EAAAE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17EE36-BA4C-BAF2-A47E-2E0CE1DEA3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CD9A96-415B-3ECB-0E27-F93B7698D3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929D01-077D-4E15-B621-8CDA43021FF8}" type="datetimeFigureOut">
              <a:rPr lang="en-US" smtClean="0"/>
              <a:t>4/28/2026</a:t>
            </a:fld>
            <a:endParaRPr lang="en-US"/>
          </a:p>
        </p:txBody>
      </p:sp>
      <p:sp>
        <p:nvSpPr>
          <p:cNvPr id="5" name="Footer Placeholder 4">
            <a:extLst>
              <a:ext uri="{FF2B5EF4-FFF2-40B4-BE49-F238E27FC236}">
                <a16:creationId xmlns:a16="http://schemas.microsoft.com/office/drawing/2014/main" id="{B5FD5AF7-75EE-6BD5-E929-DB071AF59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879F233-383B-1466-B24A-68A894BCC6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65EF11-438F-4230-8E62-400B8D57AF83}" type="slidenum">
              <a:rPr lang="en-US" smtClean="0"/>
              <a:t>‹#›</a:t>
            </a:fld>
            <a:endParaRPr lang="en-US"/>
          </a:p>
        </p:txBody>
      </p:sp>
    </p:spTree>
    <p:extLst>
      <p:ext uri="{BB962C8B-B14F-4D97-AF65-F5344CB8AC3E}">
        <p14:creationId xmlns:p14="http://schemas.microsoft.com/office/powerpoint/2010/main" val="217474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ars.usda.gov/"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rs.usda.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www.ars.usda.go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www.ars.usda.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Layout" Target="../diagrams/layout2.xml"/><Relationship Id="rId7" Type="http://schemas.openxmlformats.org/officeDocument/2006/relationships/image" Target="../media/image28.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hyperlink" Target="https://www.mesonet.org/"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www.ars.usda.gov/"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3806-8843-15DE-0AB4-572FCD4230DF}"/>
              </a:ext>
            </a:extLst>
          </p:cNvPr>
          <p:cNvSpPr>
            <a:spLocks noGrp="1"/>
          </p:cNvSpPr>
          <p:nvPr>
            <p:ph type="ctrTitle"/>
          </p:nvPr>
        </p:nvSpPr>
        <p:spPr/>
        <p:txBody>
          <a:bodyPr>
            <a:normAutofit/>
          </a:bodyPr>
          <a:lstStyle/>
          <a:p>
            <a:r>
              <a:rPr lang="en-US" sz="5400" b="1" dirty="0">
                <a:latin typeface="Arial" panose="020B0604020202020204" pitchFamily="34" charset="0"/>
                <a:cs typeface="Arial" panose="020B0604020202020204" pitchFamily="34" charset="0"/>
              </a:rPr>
              <a:t>Heat Stress in Cattle</a:t>
            </a:r>
          </a:p>
        </p:txBody>
      </p:sp>
      <p:sp>
        <p:nvSpPr>
          <p:cNvPr id="3" name="Subtitle 2">
            <a:extLst>
              <a:ext uri="{FF2B5EF4-FFF2-40B4-BE49-F238E27FC236}">
                <a16:creationId xmlns:a16="http://schemas.microsoft.com/office/drawing/2014/main" id="{93B45550-3A94-5421-2537-95359475D54E}"/>
              </a:ext>
            </a:extLst>
          </p:cNvPr>
          <p:cNvSpPr>
            <a:spLocks noGrp="1"/>
          </p:cNvSpPr>
          <p:nvPr>
            <p:ph type="subTitle" idx="1"/>
          </p:nvPr>
        </p:nvSpPr>
        <p:spPr>
          <a:xfrm>
            <a:off x="290285" y="5256098"/>
            <a:ext cx="9144000" cy="1166473"/>
          </a:xfrm>
        </p:spPr>
        <p:txBody>
          <a:bodyPr/>
          <a:lstStyle/>
          <a:p>
            <a:pPr algn="l"/>
            <a:r>
              <a:rPr lang="en-US" dirty="0">
                <a:solidFill>
                  <a:schemeClr val="bg2"/>
                </a:solidFill>
                <a:latin typeface="Arial" panose="020B0604020202020204" pitchFamily="34" charset="0"/>
                <a:cs typeface="Arial" panose="020B0604020202020204" pitchFamily="34" charset="0"/>
              </a:rPr>
              <a:t>Keaton Herrmann</a:t>
            </a:r>
          </a:p>
          <a:p>
            <a:pPr algn="l"/>
            <a:r>
              <a:rPr lang="en-US" dirty="0">
                <a:solidFill>
                  <a:schemeClr val="bg2"/>
                </a:solidFill>
                <a:latin typeface="Arial" panose="020B0604020202020204" pitchFamily="34" charset="0"/>
                <a:cs typeface="Arial" panose="020B0604020202020204" pitchFamily="34" charset="0"/>
              </a:rPr>
              <a:t>Washington Co. Agricultural Extension Educator</a:t>
            </a:r>
          </a:p>
        </p:txBody>
      </p:sp>
      <p:pic>
        <p:nvPicPr>
          <p:cNvPr id="7" name="Picture 6">
            <a:extLst>
              <a:ext uri="{FF2B5EF4-FFF2-40B4-BE49-F238E27FC236}">
                <a16:creationId xmlns:a16="http://schemas.microsoft.com/office/drawing/2014/main" id="{01554075-6C90-3FE9-005D-3361C22F8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25" y="286912"/>
            <a:ext cx="2695374" cy="1654184"/>
          </a:xfrm>
          <a:prstGeom prst="rect">
            <a:avLst/>
          </a:prstGeom>
        </p:spPr>
      </p:pic>
    </p:spTree>
    <p:extLst>
      <p:ext uri="{BB962C8B-B14F-4D97-AF65-F5344CB8AC3E}">
        <p14:creationId xmlns:p14="http://schemas.microsoft.com/office/powerpoint/2010/main" val="3529718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C5CA20-503E-34BC-19F9-1CAC8FF97430}"/>
              </a:ext>
            </a:extLst>
          </p:cNvPr>
          <p:cNvPicPr>
            <a:picLocks noChangeAspect="1"/>
          </p:cNvPicPr>
          <p:nvPr/>
        </p:nvPicPr>
        <p:blipFill>
          <a:blip r:embed="rId2">
            <a:extLst>
              <a:ext uri="{28A0092B-C50C-407E-A947-70E740481C1C}">
                <a14:useLocalDpi xmlns:a14="http://schemas.microsoft.com/office/drawing/2010/main" val="0"/>
              </a:ext>
            </a:extLst>
          </a:blip>
          <a:srcRect l="20831" r="19903" b="-1"/>
          <a:stretch>
            <a:fillRect/>
          </a:stretch>
        </p:blipFill>
        <p:spPr>
          <a:xfrm>
            <a:off x="6103027" y="10"/>
            <a:ext cx="6088971" cy="68579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83B53C-C4D7-7212-08CC-50964618D420}"/>
              </a:ext>
            </a:extLst>
          </p:cNvPr>
          <p:cNvSpPr>
            <a:spLocks noGrp="1"/>
          </p:cNvSpPr>
          <p:nvPr>
            <p:ph type="title"/>
          </p:nvPr>
        </p:nvSpPr>
        <p:spPr>
          <a:xfrm>
            <a:off x="761801" y="328512"/>
            <a:ext cx="4778387" cy="1628970"/>
          </a:xfrm>
        </p:spPr>
        <p:txBody>
          <a:bodyPr anchor="ctr">
            <a:normAutofit/>
          </a:bodyPr>
          <a:lstStyle/>
          <a:p>
            <a:r>
              <a:rPr lang="en-US" sz="4000">
                <a:latin typeface="Arial" panose="020B0604020202020204" pitchFamily="34" charset="0"/>
                <a:cs typeface="Arial" panose="020B0604020202020204" pitchFamily="34" charset="0"/>
              </a:rPr>
              <a:t>Heat Stress</a:t>
            </a:r>
          </a:p>
        </p:txBody>
      </p:sp>
      <p:sp>
        <p:nvSpPr>
          <p:cNvPr id="3" name="Content Placeholder 2">
            <a:extLst>
              <a:ext uri="{FF2B5EF4-FFF2-40B4-BE49-F238E27FC236}">
                <a16:creationId xmlns:a16="http://schemas.microsoft.com/office/drawing/2014/main" id="{14B226C8-6F99-3903-377C-FC70FA49C61E}"/>
              </a:ext>
            </a:extLst>
          </p:cNvPr>
          <p:cNvSpPr>
            <a:spLocks noGrp="1"/>
          </p:cNvSpPr>
          <p:nvPr>
            <p:ph idx="1"/>
          </p:nvPr>
        </p:nvSpPr>
        <p:spPr>
          <a:xfrm>
            <a:off x="761801" y="2884929"/>
            <a:ext cx="4659756" cy="3374137"/>
          </a:xfrm>
        </p:spPr>
        <p:txBody>
          <a:bodyPr anchor="ctr">
            <a:normAutofit/>
          </a:bodyPr>
          <a:lstStyle/>
          <a:p>
            <a:pPr marL="0" indent="0">
              <a:buNone/>
            </a:pPr>
            <a:endParaRPr lang="en-US" sz="2000" u="sng" dirty="0">
              <a:latin typeface="Arial" panose="020B0604020202020204" pitchFamily="34" charset="0"/>
              <a:cs typeface="Arial" panose="020B0604020202020204" pitchFamily="34" charset="0"/>
            </a:endParaRPr>
          </a:p>
          <a:p>
            <a:pPr marL="0" indent="0">
              <a:buNone/>
            </a:pPr>
            <a:endParaRPr lang="en-US" sz="2000" u="sng" dirty="0">
              <a:latin typeface="Arial" panose="020B0604020202020204" pitchFamily="34" charset="0"/>
              <a:cs typeface="Arial" panose="020B0604020202020204" pitchFamily="34" charset="0"/>
            </a:endParaRPr>
          </a:p>
          <a:p>
            <a:pPr marL="0" indent="0">
              <a:buNone/>
            </a:pPr>
            <a:r>
              <a:rPr lang="en-US" sz="3200" u="sng" dirty="0">
                <a:latin typeface="Arial" panose="020B0604020202020204" pitchFamily="34" charset="0"/>
                <a:cs typeface="Arial" panose="020B0604020202020204" pitchFamily="34" charset="0"/>
              </a:rPr>
              <a:t>Stocking Density</a:t>
            </a:r>
          </a:p>
          <a:p>
            <a:pPr marL="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5165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5EAB71-77BD-FCB7-5D98-F9C4E9A066D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latin typeface="Arial" panose="020B0604020202020204" pitchFamily="34" charset="0"/>
                <a:cs typeface="Arial" panose="020B0604020202020204" pitchFamily="34" charset="0"/>
              </a:rPr>
              <a:t>Heat Stress</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219904-1150-C042-0625-6271633CF065}"/>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2200" dirty="0">
                <a:latin typeface="Arial" panose="020B0604020202020204" pitchFamily="34" charset="0"/>
                <a:cs typeface="Arial" panose="020B0604020202020204" pitchFamily="34" charset="0"/>
              </a:rPr>
              <a:t>Recognizing Heat Stress (</a:t>
            </a:r>
            <a:r>
              <a:rPr lang="en-US" sz="2200" dirty="0">
                <a:latin typeface="Arial" panose="020B0604020202020204" pitchFamily="34" charset="0"/>
                <a:cs typeface="Arial" panose="020B0604020202020204" pitchFamily="34" charset="0"/>
                <a:hlinkClick r:id="rId2"/>
              </a:rPr>
              <a:t>www.ars.usda.gov</a:t>
            </a:r>
            <a:r>
              <a:rPr lang="en-US" sz="2200" dirty="0">
                <a:latin typeface="Arial" panose="020B0604020202020204" pitchFamily="34" charset="0"/>
                <a:cs typeface="Arial" panose="020B0604020202020204" pitchFamily="34" charset="0"/>
              </a:rPr>
              <a:t>)</a:t>
            </a: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Stage 1</a:t>
            </a:r>
          </a:p>
        </p:txBody>
      </p:sp>
      <p:pic>
        <p:nvPicPr>
          <p:cNvPr id="5" name="Picture 4">
            <a:extLst>
              <a:ext uri="{FF2B5EF4-FFF2-40B4-BE49-F238E27FC236}">
                <a16:creationId xmlns:a16="http://schemas.microsoft.com/office/drawing/2014/main" id="{7554EFC8-BD93-DFE0-99B0-4A71E2F81183}"/>
              </a:ext>
            </a:extLst>
          </p:cNvPr>
          <p:cNvPicPr>
            <a:picLocks noChangeAspect="1"/>
          </p:cNvPicPr>
          <p:nvPr/>
        </p:nvPicPr>
        <p:blipFill>
          <a:blip r:embed="rId3">
            <a:extLst>
              <a:ext uri="{28A0092B-C50C-407E-A947-70E740481C1C}">
                <a14:useLocalDpi xmlns:a14="http://schemas.microsoft.com/office/drawing/2010/main" val="0"/>
              </a:ext>
            </a:extLst>
          </a:blip>
          <a:srcRect l="4662" r="2563"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20753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5D14F3-453A-BFB4-D8A0-8350AEC457E2}"/>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B84FE-F677-51EA-9475-BE48D3137B4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latin typeface="Arial" panose="020B0604020202020204" pitchFamily="34" charset="0"/>
                <a:cs typeface="Arial" panose="020B0604020202020204" pitchFamily="34" charset="0"/>
              </a:rPr>
              <a:t>Heat Stress</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86E383-1299-AD68-C8A1-94C3320A61AE}"/>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2200" dirty="0">
                <a:latin typeface="Arial" panose="020B0604020202020204" pitchFamily="34" charset="0"/>
                <a:cs typeface="Arial" panose="020B0604020202020204" pitchFamily="34" charset="0"/>
              </a:rPr>
              <a:t>Recognizing Heat Stress (</a:t>
            </a:r>
            <a:r>
              <a:rPr lang="en-US" sz="2200" dirty="0">
                <a:latin typeface="Arial" panose="020B0604020202020204" pitchFamily="34" charset="0"/>
                <a:cs typeface="Arial" panose="020B0604020202020204" pitchFamily="34" charset="0"/>
                <a:hlinkClick r:id="rId3"/>
              </a:rPr>
              <a:t>www.ars.usda.gov</a:t>
            </a:r>
            <a:r>
              <a:rPr lang="en-US" sz="2200" dirty="0">
                <a:latin typeface="Arial" panose="020B0604020202020204" pitchFamily="34" charset="0"/>
                <a:cs typeface="Arial" panose="020B0604020202020204" pitchFamily="34" charset="0"/>
              </a:rPr>
              <a:t>)</a:t>
            </a: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Stage 2</a:t>
            </a:r>
          </a:p>
        </p:txBody>
      </p:sp>
      <p:pic>
        <p:nvPicPr>
          <p:cNvPr id="6" name="Picture 5">
            <a:extLst>
              <a:ext uri="{FF2B5EF4-FFF2-40B4-BE49-F238E27FC236}">
                <a16:creationId xmlns:a16="http://schemas.microsoft.com/office/drawing/2014/main" id="{BA2EE894-DC89-E3E9-9814-5597B26D9EBB}"/>
              </a:ext>
            </a:extLst>
          </p:cNvPr>
          <p:cNvPicPr>
            <a:picLocks noChangeAspect="1"/>
          </p:cNvPicPr>
          <p:nvPr/>
        </p:nvPicPr>
        <p:blipFill>
          <a:blip r:embed="rId4"/>
          <a:srcRect b="5624"/>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00514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9F8D36-E463-4232-F77B-46EB45ED7BF5}"/>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19E15A-8394-4F9E-223A-4F4A5E98AF8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latin typeface="Arial" panose="020B0604020202020204" pitchFamily="34" charset="0"/>
                <a:cs typeface="Arial" panose="020B0604020202020204" pitchFamily="34" charset="0"/>
              </a:rPr>
              <a:t>Heat Stress</a:t>
            </a:r>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8822BA-FD7A-BB32-9318-9CDC9F1B2762}"/>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2200" dirty="0">
                <a:latin typeface="Arial" panose="020B0604020202020204" pitchFamily="34" charset="0"/>
                <a:cs typeface="Arial" panose="020B0604020202020204" pitchFamily="34" charset="0"/>
              </a:rPr>
              <a:t>Recognizing Heat Stress (</a:t>
            </a:r>
            <a:r>
              <a:rPr lang="en-US" sz="2200" dirty="0">
                <a:latin typeface="Arial" panose="020B0604020202020204" pitchFamily="34" charset="0"/>
                <a:cs typeface="Arial" panose="020B0604020202020204" pitchFamily="34" charset="0"/>
                <a:hlinkClick r:id="rId3"/>
              </a:rPr>
              <a:t>www.ars.usda.gov</a:t>
            </a:r>
            <a:r>
              <a:rPr lang="en-US" sz="2200" dirty="0">
                <a:latin typeface="Arial" panose="020B0604020202020204" pitchFamily="34" charset="0"/>
                <a:cs typeface="Arial" panose="020B0604020202020204" pitchFamily="34" charset="0"/>
              </a:rPr>
              <a:t>)</a:t>
            </a: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Stage 4</a:t>
            </a:r>
          </a:p>
        </p:txBody>
      </p:sp>
      <p:pic>
        <p:nvPicPr>
          <p:cNvPr id="5" name="Picture 4">
            <a:extLst>
              <a:ext uri="{FF2B5EF4-FFF2-40B4-BE49-F238E27FC236}">
                <a16:creationId xmlns:a16="http://schemas.microsoft.com/office/drawing/2014/main" id="{A7632BCB-4BFD-465D-0A70-23CD62CE4937}"/>
              </a:ext>
            </a:extLst>
          </p:cNvPr>
          <p:cNvPicPr>
            <a:picLocks noChangeAspect="1"/>
          </p:cNvPicPr>
          <p:nvPr/>
        </p:nvPicPr>
        <p:blipFill>
          <a:blip r:embed="rId4"/>
          <a:srcRect l="7830" r="11329"/>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78442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1F57B6-C012-923C-A103-2498CC35576A}"/>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098B0E-BC53-3C11-1331-69F66CC47EA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latin typeface="Arial" panose="020B0604020202020204" pitchFamily="34" charset="0"/>
                <a:cs typeface="Arial" panose="020B0604020202020204" pitchFamily="34" charset="0"/>
              </a:rPr>
              <a:t>Heat Stress</a:t>
            </a:r>
          </a:p>
        </p:txBody>
      </p:sp>
      <p:sp>
        <p:nvSpPr>
          <p:cNvPr id="4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7BFC09-8D9E-0B05-E38D-24FB91F12286}"/>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2200" dirty="0">
                <a:latin typeface="Arial" panose="020B0604020202020204" pitchFamily="34" charset="0"/>
                <a:cs typeface="Arial" panose="020B0604020202020204" pitchFamily="34" charset="0"/>
              </a:rPr>
              <a:t>Recognizing Heat Stress (</a:t>
            </a:r>
            <a:r>
              <a:rPr lang="en-US" sz="2200" dirty="0">
                <a:latin typeface="Arial" panose="020B0604020202020204" pitchFamily="34" charset="0"/>
                <a:cs typeface="Arial" panose="020B0604020202020204" pitchFamily="34" charset="0"/>
                <a:hlinkClick r:id="rId3"/>
              </a:rPr>
              <a:t>www.ars.usda.gov</a:t>
            </a:r>
            <a:r>
              <a:rPr lang="en-US" sz="2200" dirty="0">
                <a:latin typeface="Arial" panose="020B0604020202020204" pitchFamily="34" charset="0"/>
                <a:cs typeface="Arial" panose="020B0604020202020204" pitchFamily="34" charset="0"/>
              </a:rPr>
              <a:t>)</a:t>
            </a: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Stage 6</a:t>
            </a:r>
          </a:p>
        </p:txBody>
      </p:sp>
      <p:pic>
        <p:nvPicPr>
          <p:cNvPr id="6" name="Picture 5">
            <a:extLst>
              <a:ext uri="{FF2B5EF4-FFF2-40B4-BE49-F238E27FC236}">
                <a16:creationId xmlns:a16="http://schemas.microsoft.com/office/drawing/2014/main" id="{7C9F6B65-7665-55D5-9615-83565C89AF23}"/>
              </a:ext>
            </a:extLst>
          </p:cNvPr>
          <p:cNvPicPr>
            <a:picLocks noChangeAspect="1"/>
          </p:cNvPicPr>
          <p:nvPr/>
        </p:nvPicPr>
        <p:blipFill>
          <a:blip r:embed="rId4"/>
          <a:srcRect r="6158"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90587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C4FCE2-F05C-2F25-A96C-3CBCAC036DB9}"/>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Heat Stress</a:t>
            </a:r>
          </a:p>
        </p:txBody>
      </p:sp>
      <p:sp>
        <p:nvSpPr>
          <p:cNvPr id="3" name="Content Placeholder 2">
            <a:extLst>
              <a:ext uri="{FF2B5EF4-FFF2-40B4-BE49-F238E27FC236}">
                <a16:creationId xmlns:a16="http://schemas.microsoft.com/office/drawing/2014/main" id="{B46DA8C3-73C9-8BCC-CBC4-E89554EFAAC9}"/>
              </a:ext>
            </a:extLst>
          </p:cNvPr>
          <p:cNvSpPr>
            <a:spLocks noGrp="1"/>
          </p:cNvSpPr>
          <p:nvPr>
            <p:ph idx="1"/>
          </p:nvPr>
        </p:nvSpPr>
        <p:spPr>
          <a:xfrm>
            <a:off x="996287" y="4121253"/>
            <a:ext cx="3125337" cy="1136843"/>
          </a:xfrm>
        </p:spPr>
        <p:txBody>
          <a:bodyPr vert="horz" lIns="91440" tIns="45720" rIns="91440" bIns="45720" rtlCol="0">
            <a:normAutofit/>
          </a:bodyPr>
          <a:lstStyle/>
          <a:p>
            <a:pPr marL="0" indent="0" algn="ctr">
              <a:buNone/>
            </a:pPr>
            <a:r>
              <a:rPr lang="en-US" sz="1800" kern="1200">
                <a:solidFill>
                  <a:schemeClr val="tx1"/>
                </a:solidFill>
                <a:latin typeface="+mn-lt"/>
                <a:ea typeface="+mn-ea"/>
                <a:cs typeface="+mn-cs"/>
              </a:rPr>
              <a:t>Temperature Effects on Dry Matter Intake</a:t>
            </a:r>
          </a:p>
        </p:txBody>
      </p:sp>
      <p:graphicFrame>
        <p:nvGraphicFramePr>
          <p:cNvPr id="4" name="Chart 3">
            <a:extLst>
              <a:ext uri="{FF2B5EF4-FFF2-40B4-BE49-F238E27FC236}">
                <a16:creationId xmlns:a16="http://schemas.microsoft.com/office/drawing/2014/main" id="{690ED40A-7842-7910-3E59-C2560456E33D}"/>
              </a:ext>
            </a:extLst>
          </p:cNvPr>
          <p:cNvGraphicFramePr>
            <a:graphicFrameLocks/>
          </p:cNvGraphicFramePr>
          <p:nvPr>
            <p:extLst>
              <p:ext uri="{D42A27DB-BD31-4B8C-83A1-F6EECF244321}">
                <p14:modId xmlns:p14="http://schemas.microsoft.com/office/powerpoint/2010/main" val="1865366081"/>
              </p:ext>
            </p:extLst>
          </p:nvPr>
        </p:nvGraphicFramePr>
        <p:xfrm>
          <a:off x="5895751" y="578738"/>
          <a:ext cx="5708649" cy="56705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8953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0E9314-4B22-3078-B821-1B52DF3253DA}"/>
              </a:ext>
            </a:extLst>
          </p:cNvPr>
          <p:cNvSpPr>
            <a:spLocks noGrp="1"/>
          </p:cNvSpPr>
          <p:nvPr>
            <p:ph type="title"/>
          </p:nvPr>
        </p:nvSpPr>
        <p:spPr>
          <a:xfrm>
            <a:off x="411480" y="991443"/>
            <a:ext cx="4443154" cy="1087819"/>
          </a:xfrm>
        </p:spPr>
        <p:txBody>
          <a:bodyPr anchor="b">
            <a:normAutofit/>
          </a:bodyPr>
          <a:lstStyle/>
          <a:p>
            <a:r>
              <a:rPr lang="en-US" sz="3400" dirty="0">
                <a:latin typeface="Arial" panose="020B0604020202020204" pitchFamily="34" charset="0"/>
                <a:cs typeface="Arial" panose="020B0604020202020204" pitchFamily="34" charset="0"/>
              </a:rPr>
              <a:t>Heat Stress</a:t>
            </a:r>
          </a:p>
        </p:txBody>
      </p:sp>
      <p:sp>
        <p:nvSpPr>
          <p:cNvPr id="7" name="Rectangle 6">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C96295C-BB40-C5AC-466D-7748EB6B43F8}"/>
              </a:ext>
            </a:extLst>
          </p:cNvPr>
          <p:cNvSpPr>
            <a:spLocks noGrp="1"/>
          </p:cNvSpPr>
          <p:nvPr>
            <p:ph idx="1"/>
          </p:nvPr>
        </p:nvSpPr>
        <p:spPr>
          <a:xfrm>
            <a:off x="411480" y="2684095"/>
            <a:ext cx="4443154" cy="3492868"/>
          </a:xfrm>
        </p:spPr>
        <p:txBody>
          <a:bodyPr>
            <a:normAutofit/>
          </a:bodyPr>
          <a:lstStyle/>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Although DMI is decreasing, the animal’s maintenance requirement is increasing during heat stress</a:t>
            </a:r>
          </a:p>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9FF8E18B-07CD-0E4E-E41F-BACC7970F4B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85816" y="1329102"/>
            <a:ext cx="6440424" cy="414444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3474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C350A9-113B-B39B-10F4-F8DE34DEF6D5}"/>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B2B253E5-9037-92FB-46C2-DAC593A52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EF4E7-0B85-80E6-D6E2-F74C63A3A573}"/>
              </a:ext>
            </a:extLst>
          </p:cNvPr>
          <p:cNvSpPr>
            <a:spLocks noGrp="1"/>
          </p:cNvSpPr>
          <p:nvPr>
            <p:ph type="title"/>
          </p:nvPr>
        </p:nvSpPr>
        <p:spPr>
          <a:xfrm>
            <a:off x="411480" y="991443"/>
            <a:ext cx="4443154" cy="1087819"/>
          </a:xfrm>
        </p:spPr>
        <p:txBody>
          <a:bodyPr anchor="b">
            <a:normAutofit/>
          </a:bodyPr>
          <a:lstStyle/>
          <a:p>
            <a:r>
              <a:rPr lang="en-US" sz="3400" dirty="0">
                <a:latin typeface="Arial" panose="020B0604020202020204" pitchFamily="34" charset="0"/>
                <a:cs typeface="Arial" panose="020B0604020202020204" pitchFamily="34" charset="0"/>
              </a:rPr>
              <a:t>Heat Stress</a:t>
            </a:r>
          </a:p>
        </p:txBody>
      </p:sp>
      <p:sp>
        <p:nvSpPr>
          <p:cNvPr id="7" name="Rectangle 6">
            <a:extLst>
              <a:ext uri="{FF2B5EF4-FFF2-40B4-BE49-F238E27FC236}">
                <a16:creationId xmlns:a16="http://schemas.microsoft.com/office/drawing/2014/main" id="{C6569D18-BAEB-9428-9567-C97BF9D71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9CFB1F18-CA49-78E1-E22A-AD98E95F7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F8FCFC3-53AC-D491-D63F-FDE0B2D712D4}"/>
              </a:ext>
            </a:extLst>
          </p:cNvPr>
          <p:cNvSpPr>
            <a:spLocks noGrp="1"/>
          </p:cNvSpPr>
          <p:nvPr>
            <p:ph idx="1"/>
          </p:nvPr>
        </p:nvSpPr>
        <p:spPr>
          <a:xfrm>
            <a:off x="411480" y="2684095"/>
            <a:ext cx="4443154" cy="3492868"/>
          </a:xfrm>
        </p:spPr>
        <p:txBody>
          <a:bodyPr>
            <a:normAutofit/>
          </a:bodyPr>
          <a:lstStyle/>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Bulls</a:t>
            </a:r>
          </a:p>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endParaRPr lang="en-US" sz="2000" dirty="0">
              <a:latin typeface="Arial" panose="020B0604020202020204" pitchFamily="34" charset="0"/>
              <a:cs typeface="Arial" panose="020B0604020202020204" pitchFamily="34" charset="0"/>
            </a:endParaRPr>
          </a:p>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Prolonged heat stress can:</a:t>
            </a:r>
          </a:p>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spcBef>
                <a:spcPct val="20000"/>
              </a:spcBef>
              <a:defRPr/>
            </a:pPr>
            <a:r>
              <a:rPr lang="en-US" sz="2000" dirty="0">
                <a:latin typeface="Arial" panose="020B0604020202020204" pitchFamily="34" charset="0"/>
                <a:cs typeface="Arial" panose="020B0604020202020204" pitchFamily="34" charset="0"/>
              </a:rPr>
              <a:t>Impact quantity of sperm a bull produces</a:t>
            </a:r>
          </a:p>
          <a:p>
            <a:pPr>
              <a:spcBef>
                <a:spcPct val="20000"/>
              </a:spcBef>
              <a:defRPr/>
            </a:pPr>
            <a:r>
              <a:rPr lang="en-US" sz="2000" dirty="0">
                <a:latin typeface="Arial" panose="020B0604020202020204" pitchFamily="34" charset="0"/>
                <a:cs typeface="Arial" panose="020B0604020202020204" pitchFamily="34" charset="0"/>
              </a:rPr>
              <a:t>Cause</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 longer recovery time to normal levels of semen production</a:t>
            </a:r>
          </a:p>
          <a:p>
            <a:pPr>
              <a:spcBef>
                <a:spcPct val="20000"/>
              </a:spcBef>
              <a:defRPr/>
            </a:pPr>
            <a:r>
              <a:rPr lang="en-US" sz="2000" dirty="0">
                <a:latin typeface="Arial" panose="020B0604020202020204" pitchFamily="34" charset="0"/>
                <a:cs typeface="Arial" panose="020B0604020202020204" pitchFamily="34" charset="0"/>
              </a:rPr>
              <a:t>Reduce the bull’s libido</a:t>
            </a:r>
            <a:endPar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endParaRPr lang="en-US" sz="2400" dirty="0">
              <a:latin typeface="Arial" panose="020B0604020202020204" pitchFamily="34" charset="0"/>
              <a:cs typeface="Arial" panose="020B0604020202020204" pitchFamily="34" charset="0"/>
            </a:endParaRPr>
          </a:p>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5" name="Picture 2" descr="http://www.ansci.wisc.edu/jjp1/ansci_repro/misc/project_websites_07/wed07/heatstress/possible%20graphics/sperm%20quality.jpg">
            <a:extLst>
              <a:ext uri="{FF2B5EF4-FFF2-40B4-BE49-F238E27FC236}">
                <a16:creationId xmlns:a16="http://schemas.microsoft.com/office/drawing/2014/main" id="{7335E078-533F-DD22-8BE7-50DF65966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838" y="1279011"/>
            <a:ext cx="6006682" cy="433603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497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06F44-C02C-FD17-B233-DD0176BFE083}"/>
              </a:ext>
            </a:extLst>
          </p:cNvPr>
          <p:cNvSpPr>
            <a:spLocks noGrp="1"/>
          </p:cNvSpPr>
          <p:nvPr>
            <p:ph type="title"/>
          </p:nvPr>
        </p:nvSpPr>
        <p:spPr>
          <a:xfrm>
            <a:off x="838200" y="365125"/>
            <a:ext cx="10515600" cy="1325563"/>
          </a:xfrm>
        </p:spPr>
        <p:txBody>
          <a:bodyPr>
            <a:normAutofit/>
          </a:bodyPr>
          <a:lstStyle/>
          <a:p>
            <a:r>
              <a:rPr lang="en-US" sz="5400">
                <a:latin typeface="Arial" panose="020B0604020202020204" pitchFamily="34" charset="0"/>
                <a:cs typeface="Arial" panose="020B0604020202020204" pitchFamily="34" charset="0"/>
              </a:rPr>
              <a:t>Heat Stress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FD3AFAA-F301-D225-7968-D85A9C61D31C}"/>
              </a:ext>
            </a:extLst>
          </p:cNvPr>
          <p:cNvGraphicFramePr>
            <a:graphicFrameLocks noGrp="1"/>
          </p:cNvGraphicFramePr>
          <p:nvPr>
            <p:ph idx="1"/>
            <p:extLst>
              <p:ext uri="{D42A27DB-BD31-4B8C-83A1-F6EECF244321}">
                <p14:modId xmlns:p14="http://schemas.microsoft.com/office/powerpoint/2010/main" val="1828555026"/>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6808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B6A64F8-574B-0DF0-817E-44D1D84DA16C}"/>
              </a:ext>
            </a:extLst>
          </p:cNvPr>
          <p:cNvPicPr>
            <a:picLocks noChangeAspect="1"/>
          </p:cNvPicPr>
          <p:nvPr/>
        </p:nvPicPr>
        <p:blipFill>
          <a:blip r:embed="rId2">
            <a:extLst>
              <a:ext uri="{28A0092B-C50C-407E-A947-70E740481C1C}">
                <a14:useLocalDpi xmlns:a14="http://schemas.microsoft.com/office/drawing/2010/main" val="0"/>
              </a:ext>
            </a:extLst>
          </a:blip>
          <a:srcRect r="5882" b="-1"/>
          <a:stretch>
            <a:fillRect/>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BD52F5-FED6-ADAC-9CF9-2D255FCC3956}"/>
              </a:ext>
            </a:extLst>
          </p:cNvPr>
          <p:cNvSpPr>
            <a:spLocks noGrp="1"/>
          </p:cNvSpPr>
          <p:nvPr>
            <p:ph type="title"/>
          </p:nvPr>
        </p:nvSpPr>
        <p:spPr>
          <a:xfrm>
            <a:off x="611258" y="2479044"/>
            <a:ext cx="3822189" cy="1899912"/>
          </a:xfrm>
        </p:spPr>
        <p:txBody>
          <a:bodyPr>
            <a:normAutofit/>
          </a:bodyPr>
          <a:lstStyle/>
          <a:p>
            <a:r>
              <a:rPr lang="en-US" sz="4000" dirty="0">
                <a:latin typeface="Arial" panose="020B0604020202020204" pitchFamily="34" charset="0"/>
                <a:cs typeface="Arial" panose="020B0604020202020204" pitchFamily="34" charset="0"/>
              </a:rPr>
              <a:t>Management Considerations</a:t>
            </a:r>
          </a:p>
        </p:txBody>
      </p:sp>
    </p:spTree>
    <p:extLst>
      <p:ext uri="{BB962C8B-B14F-4D97-AF65-F5344CB8AC3E}">
        <p14:creationId xmlns:p14="http://schemas.microsoft.com/office/powerpoint/2010/main" val="406740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35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B0F28E-CF11-1D0F-5287-E1C82F1BF001}"/>
              </a:ext>
            </a:extLst>
          </p:cNvPr>
          <p:cNvSpPr>
            <a:spLocks noGrp="1"/>
          </p:cNvSpPr>
          <p:nvPr>
            <p:ph type="title"/>
          </p:nvPr>
        </p:nvSpPr>
        <p:spPr>
          <a:xfrm>
            <a:off x="640080" y="2074363"/>
            <a:ext cx="2752354" cy="2709275"/>
          </a:xfrm>
          <a:prstGeom prst="ellipse">
            <a:avLst/>
          </a:prstGeom>
          <a:solidFill>
            <a:schemeClr val="tx1"/>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Arial" panose="020B0604020202020204" pitchFamily="34" charset="0"/>
                <a:cs typeface="Arial" panose="020B0604020202020204" pitchFamily="34" charset="0"/>
              </a:rPr>
              <a:t>Heat Stress</a:t>
            </a:r>
          </a:p>
        </p:txBody>
      </p:sp>
      <p:pic>
        <p:nvPicPr>
          <p:cNvPr id="4" name="Picture 2">
            <a:extLst>
              <a:ext uri="{FF2B5EF4-FFF2-40B4-BE49-F238E27FC236}">
                <a16:creationId xmlns:a16="http://schemas.microsoft.com/office/drawing/2014/main" id="{53CA7CC1-B1D4-2B90-B47B-96C6655675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038600" y="997775"/>
            <a:ext cx="7188199" cy="48590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3429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3FCDA63-538C-4FB3-911D-7DF75B599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0F36B17-8009-453B-9C49-36A9D6F9D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765387 w 12192000"/>
              <a:gd name="connsiteY0" fmla="*/ 552984 h 6858000"/>
              <a:gd name="connsiteX1" fmla="*/ 5743549 w 12192000"/>
              <a:gd name="connsiteY1" fmla="*/ 567982 h 6858000"/>
              <a:gd name="connsiteX2" fmla="*/ 5865186 w 12192000"/>
              <a:gd name="connsiteY2" fmla="*/ 624212 h 6858000"/>
              <a:gd name="connsiteX3" fmla="*/ 5674970 w 12192000"/>
              <a:gd name="connsiteY3" fmla="*/ 594618 h 6858000"/>
              <a:gd name="connsiteX4" fmla="*/ 5671722 w 12192000"/>
              <a:gd name="connsiteY4" fmla="*/ 613739 h 6858000"/>
              <a:gd name="connsiteX5" fmla="*/ 5887746 w 12192000"/>
              <a:gd name="connsiteY5" fmla="*/ 686133 h 6858000"/>
              <a:gd name="connsiteX6" fmla="*/ 5868434 w 12192000"/>
              <a:gd name="connsiteY6" fmla="*/ 697289 h 6858000"/>
              <a:gd name="connsiteX7" fmla="*/ 5753657 w 12192000"/>
              <a:gd name="connsiteY7" fmla="*/ 669287 h 6858000"/>
              <a:gd name="connsiteX8" fmla="*/ 5730555 w 12192000"/>
              <a:gd name="connsiteY8" fmla="*/ 676572 h 6858000"/>
              <a:gd name="connsiteX9" fmla="*/ 5741924 w 12192000"/>
              <a:gd name="connsiteY9" fmla="*/ 710491 h 6858000"/>
              <a:gd name="connsiteX10" fmla="*/ 5791735 w 12192000"/>
              <a:gd name="connsiteY10" fmla="*/ 723695 h 6858000"/>
              <a:gd name="connsiteX11" fmla="*/ 5869339 w 12192000"/>
              <a:gd name="connsiteY11" fmla="*/ 803376 h 6858000"/>
              <a:gd name="connsiteX12" fmla="*/ 5751851 w 12192000"/>
              <a:gd name="connsiteY12" fmla="*/ 793813 h 6858000"/>
              <a:gd name="connsiteX13" fmla="*/ 5731096 w 12192000"/>
              <a:gd name="connsiteY13" fmla="*/ 813164 h 6858000"/>
              <a:gd name="connsiteX14" fmla="*/ 5723155 w 12192000"/>
              <a:gd name="connsiteY14" fmla="*/ 838206 h 6858000"/>
              <a:gd name="connsiteX15" fmla="*/ 5677677 w 12192000"/>
              <a:gd name="connsiteY15" fmla="*/ 858922 h 6858000"/>
              <a:gd name="connsiteX16" fmla="*/ 5749146 w 12192000"/>
              <a:gd name="connsiteY16" fmla="*/ 882143 h 6858000"/>
              <a:gd name="connsiteX17" fmla="*/ 5672804 w 12192000"/>
              <a:gd name="connsiteY17" fmla="*/ 882143 h 6858000"/>
              <a:gd name="connsiteX18" fmla="*/ 5626987 w 12192000"/>
              <a:gd name="connsiteY18" fmla="*/ 862565 h 6858000"/>
              <a:gd name="connsiteX19" fmla="*/ 5611575 w 12192000"/>
              <a:gd name="connsiteY19" fmla="*/ 860624 h 6858000"/>
              <a:gd name="connsiteX20" fmla="*/ 5629275 w 12192000"/>
              <a:gd name="connsiteY20" fmla="*/ 904875 h 6858000"/>
              <a:gd name="connsiteX21" fmla="*/ 5648325 w 12192000"/>
              <a:gd name="connsiteY21" fmla="*/ 981075 h 6858000"/>
              <a:gd name="connsiteX22" fmla="*/ 5646577 w 12192000"/>
              <a:gd name="connsiteY22" fmla="*/ 1001285 h 6858000"/>
              <a:gd name="connsiteX23" fmla="*/ 5653179 w 12192000"/>
              <a:gd name="connsiteY23" fmla="*/ 1004447 h 6858000"/>
              <a:gd name="connsiteX24" fmla="*/ 5710342 w 12192000"/>
              <a:gd name="connsiteY24" fmla="*/ 1041501 h 6858000"/>
              <a:gd name="connsiteX25" fmla="*/ 5685076 w 12192000"/>
              <a:gd name="connsiteY25" fmla="*/ 1084982 h 6858000"/>
              <a:gd name="connsiteX26" fmla="*/ 5788666 w 12192000"/>
              <a:gd name="connsiteY26" fmla="*/ 1132334 h 6858000"/>
              <a:gd name="connsiteX27" fmla="*/ 5814113 w 12192000"/>
              <a:gd name="connsiteY27" fmla="*/ 1179230 h 6858000"/>
              <a:gd name="connsiteX28" fmla="*/ 5782171 w 12192000"/>
              <a:gd name="connsiteY28" fmla="*/ 1175133 h 6858000"/>
              <a:gd name="connsiteX29" fmla="*/ 5754739 w 12192000"/>
              <a:gd name="connsiteY29" fmla="*/ 1184011 h 6858000"/>
              <a:gd name="connsiteX30" fmla="*/ 5766109 w 12192000"/>
              <a:gd name="connsiteY30" fmla="*/ 1243656 h 6858000"/>
              <a:gd name="connsiteX31" fmla="*/ 5912470 w 12192000"/>
              <a:gd name="connsiteY31" fmla="*/ 1320604 h 6858000"/>
              <a:gd name="connsiteX32" fmla="*/ 5925644 w 12192000"/>
              <a:gd name="connsiteY32" fmla="*/ 1345645 h 6858000"/>
              <a:gd name="connsiteX33" fmla="*/ 5908138 w 12192000"/>
              <a:gd name="connsiteY33" fmla="*/ 1363402 h 6858000"/>
              <a:gd name="connsiteX34" fmla="*/ 5860855 w 12192000"/>
              <a:gd name="connsiteY34" fmla="*/ 1372508 h 6858000"/>
              <a:gd name="connsiteX35" fmla="*/ 5927087 w 12192000"/>
              <a:gd name="connsiteY35" fmla="*/ 1457878 h 6858000"/>
              <a:gd name="connsiteX36" fmla="*/ 5951271 w 12192000"/>
              <a:gd name="connsiteY36" fmla="*/ 1481553 h 6858000"/>
              <a:gd name="connsiteX37" fmla="*/ 5992599 w 12192000"/>
              <a:gd name="connsiteY37" fmla="*/ 1518207 h 6858000"/>
              <a:gd name="connsiteX38" fmla="*/ 5993321 w 12192000"/>
              <a:gd name="connsiteY38" fmla="*/ 1529362 h 6858000"/>
              <a:gd name="connsiteX39" fmla="*/ 5937015 w 12192000"/>
              <a:gd name="connsiteY39" fmla="*/ 1568746 h 6858000"/>
              <a:gd name="connsiteX40" fmla="*/ 5835410 w 12192000"/>
              <a:gd name="connsiteY40" fmla="*/ 1558045 h 6858000"/>
              <a:gd name="connsiteX41" fmla="*/ 5985561 w 12192000"/>
              <a:gd name="connsiteY41" fmla="*/ 1616780 h 6858000"/>
              <a:gd name="connsiteX42" fmla="*/ 5499552 w 12192000"/>
              <a:gd name="connsiteY42" fmla="*/ 1476774 h 6858000"/>
              <a:gd name="connsiteX43" fmla="*/ 5530593 w 12192000"/>
              <a:gd name="connsiteY43" fmla="*/ 1513425 h 6858000"/>
              <a:gd name="connsiteX44" fmla="*/ 5700597 w 12192000"/>
              <a:gd name="connsiteY44" fmla="*/ 1609949 h 6858000"/>
              <a:gd name="connsiteX45" fmla="*/ 5748782 w 12192000"/>
              <a:gd name="connsiteY45" fmla="*/ 1670507 h 6858000"/>
              <a:gd name="connsiteX46" fmla="*/ 5799315 w 12192000"/>
              <a:gd name="connsiteY46" fmla="*/ 1703970 h 6858000"/>
              <a:gd name="connsiteX47" fmla="*/ 5870240 w 12192000"/>
              <a:gd name="connsiteY47" fmla="*/ 1703289 h 6858000"/>
              <a:gd name="connsiteX48" fmla="*/ 5920591 w 12192000"/>
              <a:gd name="connsiteY48" fmla="*/ 1754738 h 6858000"/>
              <a:gd name="connsiteX49" fmla="*/ 5868074 w 12192000"/>
              <a:gd name="connsiteY49" fmla="*/ 1765665 h 6858000"/>
              <a:gd name="connsiteX50" fmla="*/ 5806533 w 12192000"/>
              <a:gd name="connsiteY50" fmla="*/ 1757242 h 6858000"/>
              <a:gd name="connsiteX51" fmla="*/ 5673706 w 12192000"/>
              <a:gd name="connsiteY51" fmla="*/ 1759972 h 6858000"/>
              <a:gd name="connsiteX52" fmla="*/ 5597548 w 12192000"/>
              <a:gd name="connsiteY52" fmla="*/ 1769990 h 6858000"/>
              <a:gd name="connsiteX53" fmla="*/ 5422491 w 12192000"/>
              <a:gd name="connsiteY53" fmla="*/ 1752916 h 6858000"/>
              <a:gd name="connsiteX54" fmla="*/ 5432778 w 12192000"/>
              <a:gd name="connsiteY54" fmla="*/ 1796626 h 6858000"/>
              <a:gd name="connsiteX55" fmla="*/ 5426281 w 12192000"/>
              <a:gd name="connsiteY55" fmla="*/ 1834644 h 6858000"/>
              <a:gd name="connsiteX56" fmla="*/ 5423754 w 12192000"/>
              <a:gd name="connsiteY56" fmla="*/ 1917282 h 6858000"/>
              <a:gd name="connsiteX57" fmla="*/ 5425378 w 12192000"/>
              <a:gd name="connsiteY57" fmla="*/ 1930714 h 6858000"/>
              <a:gd name="connsiteX58" fmla="*/ 5386217 w 12192000"/>
              <a:gd name="connsiteY58" fmla="*/ 1939365 h 6858000"/>
              <a:gd name="connsiteX59" fmla="*/ 5619566 w 12192000"/>
              <a:gd name="connsiteY59" fmla="*/ 2111243 h 6858000"/>
              <a:gd name="connsiteX60" fmla="*/ 5463640 w 12192000"/>
              <a:gd name="connsiteY60" fmla="*/ 2067533 h 6858000"/>
              <a:gd name="connsiteX61" fmla="*/ 5442523 w 12192000"/>
              <a:gd name="connsiteY61" fmla="*/ 2139700 h 6858000"/>
              <a:gd name="connsiteX62" fmla="*/ 5515794 w 12192000"/>
              <a:gd name="connsiteY62" fmla="*/ 2203898 h 6858000"/>
              <a:gd name="connsiteX63" fmla="*/ 5542865 w 12192000"/>
              <a:gd name="connsiteY63" fmla="*/ 2330929 h 6858000"/>
              <a:gd name="connsiteX64" fmla="*/ 5529691 w 12192000"/>
              <a:gd name="connsiteY64" fmla="*/ 2447031 h 6858000"/>
              <a:gd name="connsiteX65" fmla="*/ 5498289 w 12192000"/>
              <a:gd name="connsiteY65" fmla="*/ 2483910 h 6858000"/>
              <a:gd name="connsiteX66" fmla="*/ 5452810 w 12192000"/>
              <a:gd name="connsiteY66" fmla="*/ 2550157 h 6858000"/>
              <a:gd name="connsiteX67" fmla="*/ 5424658 w 12192000"/>
              <a:gd name="connsiteY67" fmla="*/ 2591135 h 6858000"/>
              <a:gd name="connsiteX68" fmla="*/ 5326841 w 12192000"/>
              <a:gd name="connsiteY68" fmla="*/ 2575200 h 6858000"/>
              <a:gd name="connsiteX69" fmla="*/ 5457322 w 12192000"/>
              <a:gd name="connsiteY69" fmla="*/ 2679238 h 6858000"/>
              <a:gd name="connsiteX70" fmla="*/ 5351566 w 12192000"/>
              <a:gd name="connsiteY70" fmla="*/ 2666261 h 6858000"/>
              <a:gd name="connsiteX71" fmla="*/ 5317096 w 12192000"/>
              <a:gd name="connsiteY71" fmla="*/ 2673546 h 6858000"/>
              <a:gd name="connsiteX72" fmla="*/ 5336768 w 12192000"/>
              <a:gd name="connsiteY72" fmla="*/ 2707238 h 6858000"/>
              <a:gd name="connsiteX73" fmla="*/ 5414369 w 12192000"/>
              <a:gd name="connsiteY73" fmla="*/ 2764378 h 6858000"/>
              <a:gd name="connsiteX74" fmla="*/ 5574268 w 12192000"/>
              <a:gd name="connsiteY74" fmla="*/ 2919184 h 6858000"/>
              <a:gd name="connsiteX75" fmla="*/ 5419422 w 12192000"/>
              <a:gd name="connsiteY75" fmla="*/ 2848157 h 6858000"/>
              <a:gd name="connsiteX76" fmla="*/ 5582568 w 12192000"/>
              <a:gd name="connsiteY76" fmla="*/ 3007285 h 6858000"/>
              <a:gd name="connsiteX77" fmla="*/ 5618844 w 12192000"/>
              <a:gd name="connsiteY77" fmla="*/ 3060100 h 6858000"/>
              <a:gd name="connsiteX78" fmla="*/ 5692115 w 12192000"/>
              <a:gd name="connsiteY78" fmla="*/ 3191228 h 6858000"/>
              <a:gd name="connsiteX79" fmla="*/ 5688506 w 12192000"/>
              <a:gd name="connsiteY79" fmla="*/ 3206025 h 6858000"/>
              <a:gd name="connsiteX80" fmla="*/ 5603864 w 12192000"/>
              <a:gd name="connsiteY80" fmla="*/ 3184854 h 6858000"/>
              <a:gd name="connsiteX81" fmla="*/ 5713591 w 12192000"/>
              <a:gd name="connsiteY81" fmla="*/ 3295040 h 6858000"/>
              <a:gd name="connsiteX82" fmla="*/ 5826927 w 12192000"/>
              <a:gd name="connsiteY82" fmla="*/ 3379724 h 6858000"/>
              <a:gd name="connsiteX83" fmla="*/ 5746436 w 12192000"/>
              <a:gd name="connsiteY83" fmla="*/ 3366750 h 6858000"/>
              <a:gd name="connsiteX84" fmla="*/ 5635807 w 12192000"/>
              <a:gd name="connsiteY84" fmla="*/ 3318259 h 6858000"/>
              <a:gd name="connsiteX85" fmla="*/ 5597367 w 12192000"/>
              <a:gd name="connsiteY85" fmla="*/ 3336472 h 6858000"/>
              <a:gd name="connsiteX86" fmla="*/ 5702221 w 12192000"/>
              <a:gd name="connsiteY86" fmla="*/ 3416605 h 6858000"/>
              <a:gd name="connsiteX87" fmla="*/ 5762317 w 12192000"/>
              <a:gd name="connsiteY87" fmla="*/ 3453714 h 6858000"/>
              <a:gd name="connsiteX88" fmla="*/ 5786319 w 12192000"/>
              <a:gd name="connsiteY88" fmla="*/ 3482169 h 6858000"/>
              <a:gd name="connsiteX89" fmla="*/ 5854901 w 12192000"/>
              <a:gd name="connsiteY89" fmla="*/ 3583703 h 6858000"/>
              <a:gd name="connsiteX90" fmla="*/ 6056305 w 12192000"/>
              <a:gd name="connsiteY90" fmla="*/ 3694570 h 6858000"/>
              <a:gd name="connsiteX91" fmla="*/ 6244716 w 12192000"/>
              <a:gd name="connsiteY91" fmla="*/ 3832301 h 6858000"/>
              <a:gd name="connsiteX92" fmla="*/ 6391802 w 12192000"/>
              <a:gd name="connsiteY92" fmla="*/ 3918125 h 6858000"/>
              <a:gd name="connsiteX93" fmla="*/ 6763572 w 12192000"/>
              <a:gd name="connsiteY93" fmla="*/ 4028537 h 6858000"/>
              <a:gd name="connsiteX94" fmla="*/ 8173592 w 12192000"/>
              <a:gd name="connsiteY94" fmla="*/ 3279560 h 6858000"/>
              <a:gd name="connsiteX95" fmla="*/ 8191458 w 12192000"/>
              <a:gd name="connsiteY95" fmla="*/ 3257248 h 6858000"/>
              <a:gd name="connsiteX96" fmla="*/ 8259856 w 12192000"/>
              <a:gd name="connsiteY96" fmla="*/ 3173245 h 6858000"/>
              <a:gd name="connsiteX97" fmla="*/ 8317969 w 12192000"/>
              <a:gd name="connsiteY97" fmla="*/ 3097663 h 6858000"/>
              <a:gd name="connsiteX98" fmla="*/ 8287650 w 12192000"/>
              <a:gd name="connsiteY98" fmla="*/ 3072166 h 6858000"/>
              <a:gd name="connsiteX99" fmla="*/ 8328617 w 12192000"/>
              <a:gd name="connsiteY99" fmla="*/ 3000000 h 6858000"/>
              <a:gd name="connsiteX100" fmla="*/ 8458917 w 12192000"/>
              <a:gd name="connsiteY100" fmla="*/ 2777583 h 6858000"/>
              <a:gd name="connsiteX101" fmla="*/ 8516125 w 12192000"/>
              <a:gd name="connsiteY101" fmla="*/ 2728639 h 6858000"/>
              <a:gd name="connsiteX102" fmla="*/ 8585788 w 12192000"/>
              <a:gd name="connsiteY102" fmla="*/ 2605478 h 6858000"/>
              <a:gd name="connsiteX103" fmla="*/ 8595714 w 12192000"/>
              <a:gd name="connsiteY103" fmla="*/ 2577023 h 6858000"/>
              <a:gd name="connsiteX104" fmla="*/ 8581457 w 12192000"/>
              <a:gd name="connsiteY104" fmla="*/ 2540823 h 6858000"/>
              <a:gd name="connsiteX105" fmla="*/ 8570809 w 12192000"/>
              <a:gd name="connsiteY105" fmla="*/ 2504399 h 6858000"/>
              <a:gd name="connsiteX106" fmla="*/ 8584705 w 12192000"/>
              <a:gd name="connsiteY106" fmla="*/ 2493699 h 6858000"/>
              <a:gd name="connsiteX107" fmla="*/ 8674038 w 12192000"/>
              <a:gd name="connsiteY107" fmla="*/ 2475260 h 6858000"/>
              <a:gd name="connsiteX108" fmla="*/ 8622243 w 12192000"/>
              <a:gd name="connsiteY108" fmla="*/ 2406054 h 6858000"/>
              <a:gd name="connsiteX109" fmla="*/ 8530925 w 12192000"/>
              <a:gd name="connsiteY109" fmla="*/ 2302926 h 6858000"/>
              <a:gd name="connsiteX110" fmla="*/ 8489417 w 12192000"/>
              <a:gd name="connsiteY110" fmla="*/ 2229622 h 6858000"/>
              <a:gd name="connsiteX111" fmla="*/ 8484543 w 12192000"/>
              <a:gd name="connsiteY111" fmla="*/ 2164058 h 6858000"/>
              <a:gd name="connsiteX112" fmla="*/ 8402970 w 12192000"/>
              <a:gd name="connsiteY112" fmla="*/ 2125358 h 6858000"/>
              <a:gd name="connsiteX113" fmla="*/ 8479670 w 12192000"/>
              <a:gd name="connsiteY113" fmla="*/ 1986716 h 6858000"/>
              <a:gd name="connsiteX114" fmla="*/ 8487432 w 12192000"/>
              <a:gd name="connsiteY114" fmla="*/ 1958032 h 6858000"/>
              <a:gd name="connsiteX115" fmla="*/ 8441412 w 12192000"/>
              <a:gd name="connsiteY115" fmla="*/ 1855361 h 6858000"/>
              <a:gd name="connsiteX116" fmla="*/ 8433831 w 12192000"/>
              <a:gd name="connsiteY116" fmla="*/ 1838969 h 6858000"/>
              <a:gd name="connsiteX117" fmla="*/ 8416868 w 12192000"/>
              <a:gd name="connsiteY117" fmla="*/ 1806187 h 6858000"/>
              <a:gd name="connsiteX118" fmla="*/ 8368140 w 12192000"/>
              <a:gd name="connsiteY118" fmla="*/ 1798219 h 6858000"/>
              <a:gd name="connsiteX119" fmla="*/ 8393405 w 12192000"/>
              <a:gd name="connsiteY119" fmla="*/ 1774999 h 6858000"/>
              <a:gd name="connsiteX120" fmla="*/ 8442495 w 12192000"/>
              <a:gd name="connsiteY120" fmla="*/ 1696458 h 6858000"/>
              <a:gd name="connsiteX121" fmla="*/ 8409828 w 12192000"/>
              <a:gd name="connsiteY121" fmla="*/ 1621332 h 6858000"/>
              <a:gd name="connsiteX122" fmla="*/ 8407664 w 12192000"/>
              <a:gd name="connsiteY122" fmla="*/ 1579899 h 6858000"/>
              <a:gd name="connsiteX123" fmla="*/ 8462707 w 12192000"/>
              <a:gd name="connsiteY123" fmla="*/ 1526857 h 6858000"/>
              <a:gd name="connsiteX124" fmla="*/ 8504215 w 12192000"/>
              <a:gd name="connsiteY124" fmla="*/ 1505913 h 6858000"/>
              <a:gd name="connsiteX125" fmla="*/ 8523345 w 12192000"/>
              <a:gd name="connsiteY125" fmla="*/ 1475863 h 6858000"/>
              <a:gd name="connsiteX126" fmla="*/ 8500786 w 12192000"/>
              <a:gd name="connsiteY126" fmla="*/ 1450820 h 6858000"/>
              <a:gd name="connsiteX127" fmla="*/ 8400624 w 12192000"/>
              <a:gd name="connsiteY127" fmla="*/ 1391176 h 6858000"/>
              <a:gd name="connsiteX128" fmla="*/ 8454585 w 12192000"/>
              <a:gd name="connsiteY128" fmla="*/ 1341319 h 6858000"/>
              <a:gd name="connsiteX129" fmla="*/ 8172509 w 12192000"/>
              <a:gd name="connsiteY129" fmla="*/ 1106153 h 6858000"/>
              <a:gd name="connsiteX130" fmla="*/ 8138399 w 12192000"/>
              <a:gd name="connsiteY130" fmla="*/ 1070184 h 6858000"/>
              <a:gd name="connsiteX131" fmla="*/ 7957388 w 12192000"/>
              <a:gd name="connsiteY131" fmla="*/ 982992 h 6858000"/>
              <a:gd name="connsiteX132" fmla="*/ 7771142 w 12192000"/>
              <a:gd name="connsiteY132" fmla="*/ 921300 h 6858000"/>
              <a:gd name="connsiteX133" fmla="*/ 7900539 w 12192000"/>
              <a:gd name="connsiteY133" fmla="*/ 791082 h 6858000"/>
              <a:gd name="connsiteX134" fmla="*/ 7702923 w 12192000"/>
              <a:gd name="connsiteY134" fmla="*/ 760803 h 6858000"/>
              <a:gd name="connsiteX135" fmla="*/ 7683614 w 12192000"/>
              <a:gd name="connsiteY135" fmla="*/ 761714 h 6858000"/>
              <a:gd name="connsiteX136" fmla="*/ 7295600 w 12192000"/>
              <a:gd name="connsiteY136" fmla="*/ 741680 h 6858000"/>
              <a:gd name="connsiteX137" fmla="*/ 6739388 w 12192000"/>
              <a:gd name="connsiteY137" fmla="*/ 675206 h 6858000"/>
              <a:gd name="connsiteX138" fmla="*/ 6279006 w 12192000"/>
              <a:gd name="connsiteY138" fmla="*/ 635367 h 6858000"/>
              <a:gd name="connsiteX139" fmla="*/ 5788847 w 12192000"/>
              <a:gd name="connsiteY139" fmla="*/ 557964 h 6858000"/>
              <a:gd name="connsiteX140" fmla="*/ 5765387 w 12192000"/>
              <a:gd name="connsiteY140" fmla="*/ 552984 h 6858000"/>
              <a:gd name="connsiteX141" fmla="*/ 0 w 12192000"/>
              <a:gd name="connsiteY141" fmla="*/ 0 h 6858000"/>
              <a:gd name="connsiteX142" fmla="*/ 768106 w 12192000"/>
              <a:gd name="connsiteY142" fmla="*/ 0 h 6858000"/>
              <a:gd name="connsiteX143" fmla="*/ 767098 w 12192000"/>
              <a:gd name="connsiteY143" fmla="*/ 10118 h 6858000"/>
              <a:gd name="connsiteX144" fmla="*/ 756850 w 12192000"/>
              <a:gd name="connsiteY144" fmla="*/ 43654 h 6858000"/>
              <a:gd name="connsiteX145" fmla="*/ 768357 w 12192000"/>
              <a:gd name="connsiteY145" fmla="*/ 76852 h 6858000"/>
              <a:gd name="connsiteX146" fmla="*/ 882077 w 12192000"/>
              <a:gd name="connsiteY146" fmla="*/ 237315 h 6858000"/>
              <a:gd name="connsiteX147" fmla="*/ 761133 w 12192000"/>
              <a:gd name="connsiteY147" fmla="*/ 282106 h 6858000"/>
              <a:gd name="connsiteX148" fmla="*/ 753907 w 12192000"/>
              <a:gd name="connsiteY148" fmla="*/ 357988 h 6858000"/>
              <a:gd name="connsiteX149" fmla="*/ 692364 w 12192000"/>
              <a:gd name="connsiteY149" fmla="*/ 442830 h 6858000"/>
              <a:gd name="connsiteX150" fmla="*/ 556972 w 12192000"/>
              <a:gd name="connsiteY150" fmla="*/ 562188 h 6858000"/>
              <a:gd name="connsiteX151" fmla="*/ 480177 w 12192000"/>
              <a:gd name="connsiteY151" fmla="*/ 642286 h 6858000"/>
              <a:gd name="connsiteX152" fmla="*/ 612627 w 12192000"/>
              <a:gd name="connsiteY152" fmla="*/ 663627 h 6858000"/>
              <a:gd name="connsiteX153" fmla="*/ 633230 w 12192000"/>
              <a:gd name="connsiteY153" fmla="*/ 676011 h 6858000"/>
              <a:gd name="connsiteX154" fmla="*/ 617443 w 12192000"/>
              <a:gd name="connsiteY154" fmla="*/ 718168 h 6858000"/>
              <a:gd name="connsiteX155" fmla="*/ 596304 w 12192000"/>
              <a:gd name="connsiteY155" fmla="*/ 760064 h 6858000"/>
              <a:gd name="connsiteX156" fmla="*/ 611021 w 12192000"/>
              <a:gd name="connsiteY156" fmla="*/ 792998 h 6858000"/>
              <a:gd name="connsiteX157" fmla="*/ 714308 w 12192000"/>
              <a:gd name="connsiteY157" fmla="*/ 935543 h 6858000"/>
              <a:gd name="connsiteX158" fmla="*/ 799128 w 12192000"/>
              <a:gd name="connsiteY158" fmla="*/ 992190 h 6858000"/>
              <a:gd name="connsiteX159" fmla="*/ 992317 w 12192000"/>
              <a:gd name="connsiteY159" fmla="*/ 1249612 h 6858000"/>
              <a:gd name="connsiteX160" fmla="*/ 1053058 w 12192000"/>
              <a:gd name="connsiteY160" fmla="*/ 1333136 h 6858000"/>
              <a:gd name="connsiteX161" fmla="*/ 1008104 w 12192000"/>
              <a:gd name="connsiteY161" fmla="*/ 1362645 h 6858000"/>
              <a:gd name="connsiteX162" fmla="*/ 1094265 w 12192000"/>
              <a:gd name="connsiteY162" fmla="*/ 1450123 h 6858000"/>
              <a:gd name="connsiteX163" fmla="*/ 1195677 w 12192000"/>
              <a:gd name="connsiteY163" fmla="*/ 1547347 h 6858000"/>
              <a:gd name="connsiteX164" fmla="*/ 1222166 w 12192000"/>
              <a:gd name="connsiteY164" fmla="*/ 1573170 h 6858000"/>
              <a:gd name="connsiteX165" fmla="*/ 3312738 w 12192000"/>
              <a:gd name="connsiteY165" fmla="*/ 2440024 h 6858000"/>
              <a:gd name="connsiteX166" fmla="*/ 3863944 w 12192000"/>
              <a:gd name="connsiteY166" fmla="*/ 2312235 h 6858000"/>
              <a:gd name="connsiteX167" fmla="*/ 4082022 w 12192000"/>
              <a:gd name="connsiteY167" fmla="*/ 2212904 h 6858000"/>
              <a:gd name="connsiteX168" fmla="*/ 4361371 w 12192000"/>
              <a:gd name="connsiteY168" fmla="*/ 2053496 h 6858000"/>
              <a:gd name="connsiteX169" fmla="*/ 4659987 w 12192000"/>
              <a:gd name="connsiteY169" fmla="*/ 1925180 h 6858000"/>
              <a:gd name="connsiteX170" fmla="*/ 4761667 w 12192000"/>
              <a:gd name="connsiteY170" fmla="*/ 1807667 h 6858000"/>
              <a:gd name="connsiteX171" fmla="*/ 4797253 w 12192000"/>
              <a:gd name="connsiteY171" fmla="*/ 1774733 h 6858000"/>
              <a:gd name="connsiteX172" fmla="*/ 4886356 w 12192000"/>
              <a:gd name="connsiteY172" fmla="*/ 1731784 h 6858000"/>
              <a:gd name="connsiteX173" fmla="*/ 5041818 w 12192000"/>
              <a:gd name="connsiteY173" fmla="*/ 1639039 h 6858000"/>
              <a:gd name="connsiteX174" fmla="*/ 4984824 w 12192000"/>
              <a:gd name="connsiteY174" fmla="*/ 1617960 h 6858000"/>
              <a:gd name="connsiteX175" fmla="*/ 4820800 w 12192000"/>
              <a:gd name="connsiteY175" fmla="*/ 1674082 h 6858000"/>
              <a:gd name="connsiteX176" fmla="*/ 4701459 w 12192000"/>
              <a:gd name="connsiteY176" fmla="*/ 1689099 h 6858000"/>
              <a:gd name="connsiteX177" fmla="*/ 4869498 w 12192000"/>
              <a:gd name="connsiteY177" fmla="*/ 1591086 h 6858000"/>
              <a:gd name="connsiteX178" fmla="*/ 5032185 w 12192000"/>
              <a:gd name="connsiteY178" fmla="*/ 1463559 h 6858000"/>
              <a:gd name="connsiteX179" fmla="*/ 4906692 w 12192000"/>
              <a:gd name="connsiteY179" fmla="*/ 1488062 h 6858000"/>
              <a:gd name="connsiteX180" fmla="*/ 4901340 w 12192000"/>
              <a:gd name="connsiteY180" fmla="*/ 1470936 h 6858000"/>
              <a:gd name="connsiteX181" fmla="*/ 5009976 w 12192000"/>
              <a:gd name="connsiteY181" fmla="*/ 1319171 h 6858000"/>
              <a:gd name="connsiteX182" fmla="*/ 5063760 w 12192000"/>
              <a:gd name="connsiteY182" fmla="*/ 1258044 h 6858000"/>
              <a:gd name="connsiteX183" fmla="*/ 5305648 w 12192000"/>
              <a:gd name="connsiteY183" fmla="*/ 1073871 h 6858000"/>
              <a:gd name="connsiteX184" fmla="*/ 5076067 w 12192000"/>
              <a:gd name="connsiteY184" fmla="*/ 1156077 h 6858000"/>
              <a:gd name="connsiteX185" fmla="*/ 5313141 w 12192000"/>
              <a:gd name="connsiteY185" fmla="*/ 976907 h 6858000"/>
              <a:gd name="connsiteX186" fmla="*/ 5428196 w 12192000"/>
              <a:gd name="connsiteY186" fmla="*/ 910774 h 6858000"/>
              <a:gd name="connsiteX187" fmla="*/ 5457363 w 12192000"/>
              <a:gd name="connsiteY187" fmla="*/ 871779 h 6858000"/>
              <a:gd name="connsiteX188" fmla="*/ 5406256 w 12192000"/>
              <a:gd name="connsiteY188" fmla="*/ 863347 h 6858000"/>
              <a:gd name="connsiteX189" fmla="*/ 5249456 w 12192000"/>
              <a:gd name="connsiteY189" fmla="*/ 878367 h 6858000"/>
              <a:gd name="connsiteX190" fmla="*/ 5442914 w 12192000"/>
              <a:gd name="connsiteY190" fmla="*/ 757955 h 6858000"/>
              <a:gd name="connsiteX191" fmla="*/ 5297887 w 12192000"/>
              <a:gd name="connsiteY191" fmla="*/ 776398 h 6858000"/>
              <a:gd name="connsiteX192" fmla="*/ 5256146 w 12192000"/>
              <a:gd name="connsiteY192" fmla="*/ 728971 h 6858000"/>
              <a:gd name="connsiteX193" fmla="*/ 5188716 w 12192000"/>
              <a:gd name="connsiteY193" fmla="*/ 652298 h 6858000"/>
              <a:gd name="connsiteX194" fmla="*/ 5142160 w 12192000"/>
              <a:gd name="connsiteY194" fmla="*/ 609614 h 6858000"/>
              <a:gd name="connsiteX195" fmla="*/ 5122626 w 12192000"/>
              <a:gd name="connsiteY195" fmla="*/ 475239 h 6858000"/>
              <a:gd name="connsiteX196" fmla="*/ 5162763 w 12192000"/>
              <a:gd name="connsiteY196" fmla="*/ 328215 h 6858000"/>
              <a:gd name="connsiteX197" fmla="*/ 5271399 w 12192000"/>
              <a:gd name="connsiteY197" fmla="*/ 253914 h 6858000"/>
              <a:gd name="connsiteX198" fmla="*/ 5240091 w 12192000"/>
              <a:gd name="connsiteY198" fmla="*/ 170389 h 6858000"/>
              <a:gd name="connsiteX199" fmla="*/ 5008904 w 12192000"/>
              <a:gd name="connsiteY199" fmla="*/ 220979 h 6858000"/>
              <a:gd name="connsiteX200" fmla="*/ 5354881 w 12192000"/>
              <a:gd name="connsiteY200" fmla="*/ 22050 h 6858000"/>
              <a:gd name="connsiteX201" fmla="*/ 5296818 w 12192000"/>
              <a:gd name="connsiteY201" fmla="*/ 12038 h 6858000"/>
              <a:gd name="connsiteX202" fmla="*/ 5297018 w 12192000"/>
              <a:gd name="connsiteY202" fmla="*/ 3177 h 6858000"/>
              <a:gd name="connsiteX203" fmla="*/ 5298067 w 12192000"/>
              <a:gd name="connsiteY203" fmla="*/ 0 h 6858000"/>
              <a:gd name="connsiteX204" fmla="*/ 8958468 w 12192000"/>
              <a:gd name="connsiteY204" fmla="*/ 0 h 6858000"/>
              <a:gd name="connsiteX205" fmla="*/ 8936439 w 12192000"/>
              <a:gd name="connsiteY205" fmla="*/ 18562 h 6858000"/>
              <a:gd name="connsiteX206" fmla="*/ 8934304 w 12192000"/>
              <a:gd name="connsiteY206" fmla="*/ 46608 h 6858000"/>
              <a:gd name="connsiteX207" fmla="*/ 9027240 w 12192000"/>
              <a:gd name="connsiteY207" fmla="*/ 113638 h 6858000"/>
              <a:gd name="connsiteX208" fmla="*/ 8854734 w 12192000"/>
              <a:gd name="connsiteY208" fmla="*/ 193826 h 6858000"/>
              <a:gd name="connsiteX209" fmla="*/ 8815880 w 12192000"/>
              <a:gd name="connsiteY209" fmla="*/ 227493 h 6858000"/>
              <a:gd name="connsiteX210" fmla="*/ 8848828 w 12192000"/>
              <a:gd name="connsiteY210" fmla="*/ 267894 h 6858000"/>
              <a:gd name="connsiteX211" fmla="*/ 8920315 w 12192000"/>
              <a:gd name="connsiteY211" fmla="*/ 296052 h 6858000"/>
              <a:gd name="connsiteX212" fmla="*/ 9015115 w 12192000"/>
              <a:gd name="connsiteY212" fmla="*/ 367363 h 6858000"/>
              <a:gd name="connsiteX213" fmla="*/ 9011388 w 12192000"/>
              <a:gd name="connsiteY213" fmla="*/ 423067 h 6858000"/>
              <a:gd name="connsiteX214" fmla="*/ 8955127 w 12192000"/>
              <a:gd name="connsiteY214" fmla="*/ 524068 h 6858000"/>
              <a:gd name="connsiteX215" fmla="*/ 9039672 w 12192000"/>
              <a:gd name="connsiteY215" fmla="*/ 629661 h 6858000"/>
              <a:gd name="connsiteX216" fmla="*/ 9083187 w 12192000"/>
              <a:gd name="connsiteY216" fmla="*/ 660880 h 6858000"/>
              <a:gd name="connsiteX217" fmla="*/ 8999263 w 12192000"/>
              <a:gd name="connsiteY217" fmla="*/ 671592 h 6858000"/>
              <a:gd name="connsiteX218" fmla="*/ 8970048 w 12192000"/>
              <a:gd name="connsiteY218" fmla="*/ 715664 h 6858000"/>
              <a:gd name="connsiteX219" fmla="*/ 8956992 w 12192000"/>
              <a:gd name="connsiteY219" fmla="*/ 737702 h 6858000"/>
              <a:gd name="connsiteX220" fmla="*/ 8877733 w 12192000"/>
              <a:gd name="connsiteY220" fmla="*/ 875737 h 6858000"/>
              <a:gd name="connsiteX221" fmla="*/ 8891100 w 12192000"/>
              <a:gd name="connsiteY221" fmla="*/ 914300 h 6858000"/>
              <a:gd name="connsiteX222" fmla="*/ 9023199 w 12192000"/>
              <a:gd name="connsiteY222" fmla="*/ 1100695 h 6858000"/>
              <a:gd name="connsiteX223" fmla="*/ 8882708 w 12192000"/>
              <a:gd name="connsiteY223" fmla="*/ 1152725 h 6858000"/>
              <a:gd name="connsiteX224" fmla="*/ 8874315 w 12192000"/>
              <a:gd name="connsiteY224" fmla="*/ 1240870 h 6858000"/>
              <a:gd name="connsiteX225" fmla="*/ 8802826 w 12192000"/>
              <a:gd name="connsiteY225" fmla="*/ 1339424 h 6858000"/>
              <a:gd name="connsiteX226" fmla="*/ 8645552 w 12192000"/>
              <a:gd name="connsiteY226" fmla="*/ 1478072 h 6858000"/>
              <a:gd name="connsiteX227" fmla="*/ 8556347 w 12192000"/>
              <a:gd name="connsiteY227" fmla="*/ 1571114 h 6858000"/>
              <a:gd name="connsiteX228" fmla="*/ 8710202 w 12192000"/>
              <a:gd name="connsiteY228" fmla="*/ 1595904 h 6858000"/>
              <a:gd name="connsiteX229" fmla="*/ 8734135 w 12192000"/>
              <a:gd name="connsiteY229" fmla="*/ 1610290 h 6858000"/>
              <a:gd name="connsiteX230" fmla="*/ 8715797 w 12192000"/>
              <a:gd name="connsiteY230" fmla="*/ 1659260 h 6858000"/>
              <a:gd name="connsiteX231" fmla="*/ 8691242 w 12192000"/>
              <a:gd name="connsiteY231" fmla="*/ 1707927 h 6858000"/>
              <a:gd name="connsiteX232" fmla="*/ 8708337 w 12192000"/>
              <a:gd name="connsiteY232" fmla="*/ 1746183 h 6858000"/>
              <a:gd name="connsiteX233" fmla="*/ 8828316 w 12192000"/>
              <a:gd name="connsiteY233" fmla="*/ 1911765 h 6858000"/>
              <a:gd name="connsiteX234" fmla="*/ 8926844 w 12192000"/>
              <a:gd name="connsiteY234" fmla="*/ 1977567 h 6858000"/>
              <a:gd name="connsiteX235" fmla="*/ 9151255 w 12192000"/>
              <a:gd name="connsiteY235" fmla="*/ 2276592 h 6858000"/>
              <a:gd name="connsiteX236" fmla="*/ 9221812 w 12192000"/>
              <a:gd name="connsiteY236" fmla="*/ 2373614 h 6858000"/>
              <a:gd name="connsiteX237" fmla="*/ 9169593 w 12192000"/>
              <a:gd name="connsiteY237" fmla="*/ 2407892 h 6858000"/>
              <a:gd name="connsiteX238" fmla="*/ 9269679 w 12192000"/>
              <a:gd name="connsiteY238" fmla="*/ 2509507 h 6858000"/>
              <a:gd name="connsiteX239" fmla="*/ 9387480 w 12192000"/>
              <a:gd name="connsiteY239" fmla="*/ 2622444 h 6858000"/>
              <a:gd name="connsiteX240" fmla="*/ 9418250 w 12192000"/>
              <a:gd name="connsiteY240" fmla="*/ 2652440 h 6858000"/>
              <a:gd name="connsiteX241" fmla="*/ 11846684 w 12192000"/>
              <a:gd name="connsiteY241" fmla="*/ 3659389 h 6858000"/>
              <a:gd name="connsiteX242" fmla="*/ 12172890 w 12192000"/>
              <a:gd name="connsiteY242" fmla="*/ 3610878 h 6858000"/>
              <a:gd name="connsiteX243" fmla="*/ 12192000 w 12192000"/>
              <a:gd name="connsiteY243" fmla="*/ 3605403 h 6858000"/>
              <a:gd name="connsiteX244" fmla="*/ 12192000 w 12192000"/>
              <a:gd name="connsiteY244" fmla="*/ 6858000 h 6858000"/>
              <a:gd name="connsiteX245" fmla="*/ 2667892 w 12192000"/>
              <a:gd name="connsiteY245" fmla="*/ 6858000 h 6858000"/>
              <a:gd name="connsiteX246" fmla="*/ 2654380 w 12192000"/>
              <a:gd name="connsiteY246" fmla="*/ 6849405 h 6858000"/>
              <a:gd name="connsiteX247" fmla="*/ 2517472 w 12192000"/>
              <a:gd name="connsiteY247" fmla="*/ 6768410 h 6858000"/>
              <a:gd name="connsiteX248" fmla="*/ 2863768 w 12192000"/>
              <a:gd name="connsiteY248" fmla="*/ 6678867 h 6858000"/>
              <a:gd name="connsiteX249" fmla="*/ 3200332 w 12192000"/>
              <a:gd name="connsiteY249" fmla="*/ 6552312 h 6858000"/>
              <a:gd name="connsiteX250" fmla="*/ 3263755 w 12192000"/>
              <a:gd name="connsiteY250" fmla="*/ 6500106 h 6858000"/>
              <a:gd name="connsiteX251" fmla="*/ 3788234 w 12192000"/>
              <a:gd name="connsiteY251" fmla="*/ 6158777 h 6858000"/>
              <a:gd name="connsiteX252" fmla="*/ 3687901 w 12192000"/>
              <a:gd name="connsiteY252" fmla="*/ 6086412 h 6858000"/>
              <a:gd name="connsiteX253" fmla="*/ 3874137 w 12192000"/>
              <a:gd name="connsiteY253" fmla="*/ 5999841 h 6858000"/>
              <a:gd name="connsiteX254" fmla="*/ 3916083 w 12192000"/>
              <a:gd name="connsiteY254" fmla="*/ 5963494 h 6858000"/>
              <a:gd name="connsiteX255" fmla="*/ 3880513 w 12192000"/>
              <a:gd name="connsiteY255" fmla="*/ 5919878 h 6858000"/>
              <a:gd name="connsiteX256" fmla="*/ 3803335 w 12192000"/>
              <a:gd name="connsiteY256" fmla="*/ 5889479 h 6858000"/>
              <a:gd name="connsiteX257" fmla="*/ 3700990 w 12192000"/>
              <a:gd name="connsiteY257" fmla="*/ 5812491 h 6858000"/>
              <a:gd name="connsiteX258" fmla="*/ 3705014 w 12192000"/>
              <a:gd name="connsiteY258" fmla="*/ 5752353 h 6858000"/>
              <a:gd name="connsiteX259" fmla="*/ 3765753 w 12192000"/>
              <a:gd name="connsiteY259" fmla="*/ 5643313 h 6858000"/>
              <a:gd name="connsiteX260" fmla="*/ 3674479 w 12192000"/>
              <a:gd name="connsiteY260" fmla="*/ 5529315 h 6858000"/>
              <a:gd name="connsiteX261" fmla="*/ 3627501 w 12192000"/>
              <a:gd name="connsiteY261" fmla="*/ 5495612 h 6858000"/>
              <a:gd name="connsiteX262" fmla="*/ 3718104 w 12192000"/>
              <a:gd name="connsiteY262" fmla="*/ 5484048 h 6858000"/>
              <a:gd name="connsiteX263" fmla="*/ 3749644 w 12192000"/>
              <a:gd name="connsiteY263" fmla="*/ 5436467 h 6858000"/>
              <a:gd name="connsiteX264" fmla="*/ 3763740 w 12192000"/>
              <a:gd name="connsiteY264" fmla="*/ 5412675 h 6858000"/>
              <a:gd name="connsiteX265" fmla="*/ 3849307 w 12192000"/>
              <a:gd name="connsiteY265" fmla="*/ 5263654 h 6858000"/>
              <a:gd name="connsiteX266" fmla="*/ 3834876 w 12192000"/>
              <a:gd name="connsiteY266" fmla="*/ 5222021 h 6858000"/>
              <a:gd name="connsiteX267" fmla="*/ 3692263 w 12192000"/>
              <a:gd name="connsiteY267" fmla="*/ 5020790 h 6858000"/>
              <a:gd name="connsiteX268" fmla="*/ 3843936 w 12192000"/>
              <a:gd name="connsiteY268" fmla="*/ 4964619 h 6858000"/>
              <a:gd name="connsiteX269" fmla="*/ 3852997 w 12192000"/>
              <a:gd name="connsiteY269" fmla="*/ 4869458 h 6858000"/>
              <a:gd name="connsiteX270" fmla="*/ 3930177 w 12192000"/>
              <a:gd name="connsiteY270" fmla="*/ 4763060 h 6858000"/>
              <a:gd name="connsiteX271" fmla="*/ 4099968 w 12192000"/>
              <a:gd name="connsiteY271" fmla="*/ 4613376 h 6858000"/>
              <a:gd name="connsiteX272" fmla="*/ 4196274 w 12192000"/>
              <a:gd name="connsiteY272" fmla="*/ 4512928 h 6858000"/>
              <a:gd name="connsiteX273" fmla="*/ 4030173 w 12192000"/>
              <a:gd name="connsiteY273" fmla="*/ 4486165 h 6858000"/>
              <a:gd name="connsiteX274" fmla="*/ 4004335 w 12192000"/>
              <a:gd name="connsiteY274" fmla="*/ 4470634 h 6858000"/>
              <a:gd name="connsiteX275" fmla="*/ 4024133 w 12192000"/>
              <a:gd name="connsiteY275" fmla="*/ 4417767 h 6858000"/>
              <a:gd name="connsiteX276" fmla="*/ 4050642 w 12192000"/>
              <a:gd name="connsiteY276" fmla="*/ 4365226 h 6858000"/>
              <a:gd name="connsiteX277" fmla="*/ 4032186 w 12192000"/>
              <a:gd name="connsiteY277" fmla="*/ 4323924 h 6858000"/>
              <a:gd name="connsiteX278" fmla="*/ 3902658 w 12192000"/>
              <a:gd name="connsiteY278" fmla="*/ 4145163 h 6858000"/>
              <a:gd name="connsiteX279" fmla="*/ 3796288 w 12192000"/>
              <a:gd name="connsiteY279" fmla="*/ 4074123 h 6858000"/>
              <a:gd name="connsiteX280" fmla="*/ 3554015 w 12192000"/>
              <a:gd name="connsiteY280" fmla="*/ 3751298 h 6858000"/>
              <a:gd name="connsiteX281" fmla="*/ 3477841 w 12192000"/>
              <a:gd name="connsiteY281" fmla="*/ 3646554 h 6858000"/>
              <a:gd name="connsiteX282" fmla="*/ 3534217 w 12192000"/>
              <a:gd name="connsiteY282" fmla="*/ 3609547 h 6858000"/>
              <a:gd name="connsiteX283" fmla="*/ 3426164 w 12192000"/>
              <a:gd name="connsiteY283" fmla="*/ 3499844 h 6858000"/>
              <a:gd name="connsiteX284" fmla="*/ 3298987 w 12192000"/>
              <a:gd name="connsiteY284" fmla="*/ 3377918 h 6858000"/>
              <a:gd name="connsiteX285" fmla="*/ 3265768 w 12192000"/>
              <a:gd name="connsiteY285" fmla="*/ 3345534 h 6858000"/>
              <a:gd name="connsiteX286" fmla="*/ 698533 w 12192000"/>
              <a:gd name="connsiteY286" fmla="*/ 2257448 h 6858000"/>
              <a:gd name="connsiteX287" fmla="*/ 644044 w 12192000"/>
              <a:gd name="connsiteY287" fmla="*/ 2258439 h 6858000"/>
              <a:gd name="connsiteX288" fmla="*/ 121106 w 12192000"/>
              <a:gd name="connsiteY288" fmla="*/ 2359734 h 6858000"/>
              <a:gd name="connsiteX289" fmla="*/ 0 w 12192000"/>
              <a:gd name="connsiteY289" fmla="*/ 24021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12192000" h="6858000">
                <a:moveTo>
                  <a:pt x="5765387" y="552984"/>
                </a:moveTo>
                <a:cubicBezTo>
                  <a:pt x="5757491" y="552728"/>
                  <a:pt x="5749866" y="555802"/>
                  <a:pt x="5743549" y="567982"/>
                </a:cubicBezTo>
                <a:cubicBezTo>
                  <a:pt x="5777117" y="600080"/>
                  <a:pt x="5819889" y="588014"/>
                  <a:pt x="5865186" y="624212"/>
                </a:cubicBezTo>
                <a:cubicBezTo>
                  <a:pt x="5791555" y="612828"/>
                  <a:pt x="5733261" y="603722"/>
                  <a:pt x="5674970" y="594618"/>
                </a:cubicBezTo>
                <a:cubicBezTo>
                  <a:pt x="5673886" y="600991"/>
                  <a:pt x="5672804" y="607366"/>
                  <a:pt x="5671722" y="613739"/>
                </a:cubicBezTo>
                <a:cubicBezTo>
                  <a:pt x="5746257" y="627171"/>
                  <a:pt x="5815197" y="661774"/>
                  <a:pt x="5887746" y="686133"/>
                </a:cubicBezTo>
                <a:cubicBezTo>
                  <a:pt x="5881068" y="701160"/>
                  <a:pt x="5874392" y="698199"/>
                  <a:pt x="5868434" y="697289"/>
                </a:cubicBezTo>
                <a:cubicBezTo>
                  <a:pt x="5829634" y="691369"/>
                  <a:pt x="5790832" y="685452"/>
                  <a:pt x="5753657" y="669287"/>
                </a:cubicBezTo>
                <a:cubicBezTo>
                  <a:pt x="5745355" y="665643"/>
                  <a:pt x="5735248" y="665643"/>
                  <a:pt x="5730555" y="676572"/>
                </a:cubicBezTo>
                <a:cubicBezTo>
                  <a:pt x="5723878" y="692053"/>
                  <a:pt x="5733442" y="702070"/>
                  <a:pt x="5741924" y="710491"/>
                </a:cubicBezTo>
                <a:cubicBezTo>
                  <a:pt x="5756724" y="725062"/>
                  <a:pt x="5774589" y="720965"/>
                  <a:pt x="5791735" y="723695"/>
                </a:cubicBezTo>
                <a:cubicBezTo>
                  <a:pt x="5837394" y="730753"/>
                  <a:pt x="5859232" y="752836"/>
                  <a:pt x="5869339" y="803376"/>
                </a:cubicBezTo>
                <a:cubicBezTo>
                  <a:pt x="5829273" y="782886"/>
                  <a:pt x="5790652" y="808156"/>
                  <a:pt x="5751851" y="793813"/>
                </a:cubicBezTo>
                <a:cubicBezTo>
                  <a:pt x="5741745" y="790172"/>
                  <a:pt x="5725683" y="795634"/>
                  <a:pt x="5731096" y="813164"/>
                </a:cubicBezTo>
                <a:cubicBezTo>
                  <a:pt x="5736150" y="829555"/>
                  <a:pt x="5752933" y="841392"/>
                  <a:pt x="5723155" y="838206"/>
                </a:cubicBezTo>
                <a:cubicBezTo>
                  <a:pt x="5701860" y="835929"/>
                  <a:pt x="5660171" y="854369"/>
                  <a:pt x="5677677" y="858922"/>
                </a:cubicBezTo>
                <a:cubicBezTo>
                  <a:pt x="5699694" y="864614"/>
                  <a:pt x="5721172" y="872810"/>
                  <a:pt x="5749146" y="882143"/>
                </a:cubicBezTo>
                <a:cubicBezTo>
                  <a:pt x="5718283" y="897394"/>
                  <a:pt x="5696085" y="894207"/>
                  <a:pt x="5672804" y="882143"/>
                </a:cubicBezTo>
                <a:cubicBezTo>
                  <a:pt x="5658728" y="874858"/>
                  <a:pt x="5642530" y="866776"/>
                  <a:pt x="5626987" y="862565"/>
                </a:cubicBezTo>
                <a:lnTo>
                  <a:pt x="5611575" y="860624"/>
                </a:lnTo>
                <a:lnTo>
                  <a:pt x="5629275" y="904875"/>
                </a:lnTo>
                <a:cubicBezTo>
                  <a:pt x="5636975" y="929899"/>
                  <a:pt x="5648325" y="981075"/>
                  <a:pt x="5648325" y="981075"/>
                </a:cubicBezTo>
                <a:lnTo>
                  <a:pt x="5646577" y="1001285"/>
                </a:lnTo>
                <a:lnTo>
                  <a:pt x="5653179" y="1004447"/>
                </a:lnTo>
                <a:cubicBezTo>
                  <a:pt x="5672649" y="1015232"/>
                  <a:pt x="5691732" y="1027443"/>
                  <a:pt x="5710342" y="1041501"/>
                </a:cubicBezTo>
                <a:cubicBezTo>
                  <a:pt x="5704025" y="1052200"/>
                  <a:pt x="5671903" y="1082706"/>
                  <a:pt x="5685076" y="1084982"/>
                </a:cubicBezTo>
                <a:cubicBezTo>
                  <a:pt x="5722072" y="1091584"/>
                  <a:pt x="5754918" y="1113894"/>
                  <a:pt x="5788666" y="1132334"/>
                </a:cubicBezTo>
                <a:cubicBezTo>
                  <a:pt x="5803286" y="1140301"/>
                  <a:pt x="5820971" y="1150775"/>
                  <a:pt x="5814113" y="1179230"/>
                </a:cubicBezTo>
                <a:cubicBezTo>
                  <a:pt x="5801661" y="1187198"/>
                  <a:pt x="5792457" y="1176043"/>
                  <a:pt x="5782171" y="1175133"/>
                </a:cubicBezTo>
                <a:cubicBezTo>
                  <a:pt x="5771703" y="1174223"/>
                  <a:pt x="5748241" y="1180140"/>
                  <a:pt x="5754739" y="1184011"/>
                </a:cubicBezTo>
                <a:cubicBezTo>
                  <a:pt x="5784336" y="1201540"/>
                  <a:pt x="5731096" y="1243656"/>
                  <a:pt x="5766109" y="1243656"/>
                </a:cubicBezTo>
                <a:cubicBezTo>
                  <a:pt x="5824761" y="1243883"/>
                  <a:pt x="5855983" y="1318554"/>
                  <a:pt x="5912470" y="1320604"/>
                </a:cubicBezTo>
                <a:cubicBezTo>
                  <a:pt x="5921493" y="1320830"/>
                  <a:pt x="5925825" y="1334034"/>
                  <a:pt x="5925644" y="1345645"/>
                </a:cubicBezTo>
                <a:cubicBezTo>
                  <a:pt x="5925644" y="1359532"/>
                  <a:pt x="5917343" y="1362036"/>
                  <a:pt x="5908138" y="1363402"/>
                </a:cubicBezTo>
                <a:cubicBezTo>
                  <a:pt x="5894061" y="1365450"/>
                  <a:pt x="5879444" y="1345645"/>
                  <a:pt x="5860855" y="1372508"/>
                </a:cubicBezTo>
                <a:cubicBezTo>
                  <a:pt x="5894242" y="1388215"/>
                  <a:pt x="5927629" y="1403924"/>
                  <a:pt x="5927087" y="1457878"/>
                </a:cubicBezTo>
                <a:cubicBezTo>
                  <a:pt x="5926908" y="1472447"/>
                  <a:pt x="5940804" y="1477911"/>
                  <a:pt x="5951271" y="1481553"/>
                </a:cubicBezTo>
                <a:cubicBezTo>
                  <a:pt x="5968597" y="1487473"/>
                  <a:pt x="5983213" y="1497945"/>
                  <a:pt x="5992599" y="1518207"/>
                </a:cubicBezTo>
                <a:cubicBezTo>
                  <a:pt x="5992418" y="1522076"/>
                  <a:pt x="5992238" y="1526174"/>
                  <a:pt x="5993321" y="1529362"/>
                </a:cubicBezTo>
                <a:cubicBezTo>
                  <a:pt x="5990253" y="1578306"/>
                  <a:pt x="5964988" y="1576939"/>
                  <a:pt x="5937015" y="1568746"/>
                </a:cubicBezTo>
                <a:cubicBezTo>
                  <a:pt x="5903627" y="1558728"/>
                  <a:pt x="5870601" y="1540515"/>
                  <a:pt x="5835410" y="1558045"/>
                </a:cubicBezTo>
                <a:cubicBezTo>
                  <a:pt x="5885040" y="1581493"/>
                  <a:pt x="5938999" y="1583315"/>
                  <a:pt x="5985561" y="1616780"/>
                </a:cubicBezTo>
                <a:cubicBezTo>
                  <a:pt x="5815197" y="1622927"/>
                  <a:pt x="5664684" y="1517295"/>
                  <a:pt x="5499552" y="1476774"/>
                </a:cubicBezTo>
                <a:cubicBezTo>
                  <a:pt x="5505146" y="1503863"/>
                  <a:pt x="5518501" y="1509327"/>
                  <a:pt x="5530593" y="1513425"/>
                </a:cubicBezTo>
                <a:cubicBezTo>
                  <a:pt x="5591592" y="1533915"/>
                  <a:pt x="5645011" y="1574665"/>
                  <a:pt x="5700597" y="1609949"/>
                </a:cubicBezTo>
                <a:cubicBezTo>
                  <a:pt x="5723516" y="1624519"/>
                  <a:pt x="5740121" y="1639091"/>
                  <a:pt x="5748782" y="1670507"/>
                </a:cubicBezTo>
                <a:cubicBezTo>
                  <a:pt x="5756544" y="1698963"/>
                  <a:pt x="5771522" y="1712167"/>
                  <a:pt x="5799315" y="1703970"/>
                </a:cubicBezTo>
                <a:cubicBezTo>
                  <a:pt x="5821873" y="1697141"/>
                  <a:pt x="5846597" y="1700783"/>
                  <a:pt x="5870240" y="1703289"/>
                </a:cubicBezTo>
                <a:cubicBezTo>
                  <a:pt x="5897491" y="1706020"/>
                  <a:pt x="5927991" y="1738119"/>
                  <a:pt x="5920591" y="1754738"/>
                </a:cubicBezTo>
                <a:cubicBezTo>
                  <a:pt x="5907958" y="1782967"/>
                  <a:pt x="5886844" y="1768852"/>
                  <a:pt x="5868074" y="1765665"/>
                </a:cubicBezTo>
                <a:cubicBezTo>
                  <a:pt x="5846778" y="1761795"/>
                  <a:pt x="5807256" y="1753826"/>
                  <a:pt x="5806533" y="1757242"/>
                </a:cubicBezTo>
                <a:cubicBezTo>
                  <a:pt x="5792636" y="1828042"/>
                  <a:pt x="5694821" y="1766350"/>
                  <a:pt x="5673706" y="1759972"/>
                </a:cubicBezTo>
                <a:cubicBezTo>
                  <a:pt x="5647358" y="1752006"/>
                  <a:pt x="5622635" y="1766576"/>
                  <a:pt x="5597548" y="1769990"/>
                </a:cubicBezTo>
                <a:cubicBezTo>
                  <a:pt x="5575169" y="1773177"/>
                  <a:pt x="5448658" y="1782967"/>
                  <a:pt x="5422491" y="1752916"/>
                </a:cubicBezTo>
                <a:cubicBezTo>
                  <a:pt x="5418882" y="1776364"/>
                  <a:pt x="5426460" y="1785926"/>
                  <a:pt x="5432778" y="1796626"/>
                </a:cubicBezTo>
                <a:cubicBezTo>
                  <a:pt x="5441620" y="1811878"/>
                  <a:pt x="5443065" y="1822578"/>
                  <a:pt x="5426281" y="1834644"/>
                </a:cubicBezTo>
                <a:cubicBezTo>
                  <a:pt x="5378455" y="1869248"/>
                  <a:pt x="5379178" y="1870385"/>
                  <a:pt x="5423754" y="1917282"/>
                </a:cubicBezTo>
                <a:cubicBezTo>
                  <a:pt x="5425921" y="1919330"/>
                  <a:pt x="5425017" y="1926161"/>
                  <a:pt x="5425378" y="1930714"/>
                </a:cubicBezTo>
                <a:cubicBezTo>
                  <a:pt x="5413647" y="1937998"/>
                  <a:pt x="5399932" y="1919786"/>
                  <a:pt x="5386217" y="1939365"/>
                </a:cubicBezTo>
                <a:cubicBezTo>
                  <a:pt x="5445952" y="2025417"/>
                  <a:pt x="5537091" y="2046587"/>
                  <a:pt x="5619566" y="2111243"/>
                </a:cubicBezTo>
                <a:cubicBezTo>
                  <a:pt x="5552792" y="2132642"/>
                  <a:pt x="5512726" y="2057972"/>
                  <a:pt x="5463640" y="2067533"/>
                </a:cubicBezTo>
                <a:cubicBezTo>
                  <a:pt x="5439094" y="2090982"/>
                  <a:pt x="5512005" y="2128545"/>
                  <a:pt x="5442523" y="2139700"/>
                </a:cubicBezTo>
                <a:cubicBezTo>
                  <a:pt x="5472663" y="2160188"/>
                  <a:pt x="5495041" y="2180220"/>
                  <a:pt x="5515794" y="2203898"/>
                </a:cubicBezTo>
                <a:cubicBezTo>
                  <a:pt x="5552792" y="2246241"/>
                  <a:pt x="5560010" y="2274014"/>
                  <a:pt x="5542865" y="2330929"/>
                </a:cubicBezTo>
                <a:cubicBezTo>
                  <a:pt x="5531676" y="2368264"/>
                  <a:pt x="5515253" y="2402640"/>
                  <a:pt x="5529691" y="2447031"/>
                </a:cubicBezTo>
                <a:cubicBezTo>
                  <a:pt x="5539796" y="2477537"/>
                  <a:pt x="5535826" y="2497570"/>
                  <a:pt x="5498289" y="2483910"/>
                </a:cubicBezTo>
                <a:cubicBezTo>
                  <a:pt x="5457864" y="2469340"/>
                  <a:pt x="5442704" y="2496659"/>
                  <a:pt x="5452810" y="2550157"/>
                </a:cubicBezTo>
                <a:cubicBezTo>
                  <a:pt x="5459307" y="2584534"/>
                  <a:pt x="5452449" y="2595005"/>
                  <a:pt x="5424658" y="2591135"/>
                </a:cubicBezTo>
                <a:cubicBezTo>
                  <a:pt x="5393976" y="2586810"/>
                  <a:pt x="5364740" y="2564271"/>
                  <a:pt x="5326841" y="2575200"/>
                </a:cubicBezTo>
                <a:cubicBezTo>
                  <a:pt x="5357159" y="2637577"/>
                  <a:pt x="5421950" y="2619820"/>
                  <a:pt x="5457322" y="2679238"/>
                </a:cubicBezTo>
                <a:cubicBezTo>
                  <a:pt x="5415093" y="2679464"/>
                  <a:pt x="5382787" y="2679238"/>
                  <a:pt x="5351566" y="2666261"/>
                </a:cubicBezTo>
                <a:cubicBezTo>
                  <a:pt x="5338571" y="2661024"/>
                  <a:pt x="5324314" y="2655562"/>
                  <a:pt x="5317096" y="2673546"/>
                </a:cubicBezTo>
                <a:cubicBezTo>
                  <a:pt x="5308613" y="2695173"/>
                  <a:pt x="5326119" y="2703369"/>
                  <a:pt x="5336768" y="2707238"/>
                </a:cubicBezTo>
                <a:cubicBezTo>
                  <a:pt x="5366726" y="2718166"/>
                  <a:pt x="5389645" y="2744118"/>
                  <a:pt x="5414369" y="2764378"/>
                </a:cubicBezTo>
                <a:cubicBezTo>
                  <a:pt x="5468692" y="2808772"/>
                  <a:pt x="5528248" y="2845879"/>
                  <a:pt x="5574268" y="2919184"/>
                </a:cubicBezTo>
                <a:cubicBezTo>
                  <a:pt x="5516335" y="2900516"/>
                  <a:pt x="5473203" y="2857035"/>
                  <a:pt x="5419422" y="2848157"/>
                </a:cubicBezTo>
                <a:cubicBezTo>
                  <a:pt x="5465985" y="2914859"/>
                  <a:pt x="5525902" y="2958795"/>
                  <a:pt x="5582568" y="3007285"/>
                </a:cubicBezTo>
                <a:cubicBezTo>
                  <a:pt x="5598811" y="3020945"/>
                  <a:pt x="5615234" y="3030279"/>
                  <a:pt x="5618844" y="3060100"/>
                </a:cubicBezTo>
                <a:cubicBezTo>
                  <a:pt x="5625883" y="3117925"/>
                  <a:pt x="5646997" y="3165732"/>
                  <a:pt x="5692115" y="3191228"/>
                </a:cubicBezTo>
                <a:cubicBezTo>
                  <a:pt x="5692475" y="3191457"/>
                  <a:pt x="5689949" y="3200109"/>
                  <a:pt x="5688506" y="3206025"/>
                </a:cubicBezTo>
                <a:cubicBezTo>
                  <a:pt x="5660893" y="3207848"/>
                  <a:pt x="5639057" y="3173699"/>
                  <a:pt x="5603864" y="3184854"/>
                </a:cubicBezTo>
                <a:cubicBezTo>
                  <a:pt x="5637613" y="3231295"/>
                  <a:pt x="5665767" y="3272957"/>
                  <a:pt x="5713591" y="3295040"/>
                </a:cubicBezTo>
                <a:cubicBezTo>
                  <a:pt x="5751851" y="3312567"/>
                  <a:pt x="5799134" y="3322812"/>
                  <a:pt x="5826927" y="3379724"/>
                </a:cubicBezTo>
                <a:cubicBezTo>
                  <a:pt x="5794623" y="3390881"/>
                  <a:pt x="5770619" y="3376768"/>
                  <a:pt x="5746436" y="3366750"/>
                </a:cubicBezTo>
                <a:cubicBezTo>
                  <a:pt x="5709440" y="3351269"/>
                  <a:pt x="5672804" y="3333741"/>
                  <a:pt x="5635807" y="3318259"/>
                </a:cubicBezTo>
                <a:cubicBezTo>
                  <a:pt x="5621731" y="3312340"/>
                  <a:pt x="5606392" y="3308241"/>
                  <a:pt x="5597367" y="3336472"/>
                </a:cubicBezTo>
                <a:cubicBezTo>
                  <a:pt x="5644471" y="3342391"/>
                  <a:pt x="5672624" y="3380636"/>
                  <a:pt x="5702221" y="3416605"/>
                </a:cubicBezTo>
                <a:cubicBezTo>
                  <a:pt x="5718825" y="3436867"/>
                  <a:pt x="5732361" y="3463958"/>
                  <a:pt x="5762317" y="3453714"/>
                </a:cubicBezTo>
                <a:cubicBezTo>
                  <a:pt x="5778019" y="3448251"/>
                  <a:pt x="5787944" y="3463501"/>
                  <a:pt x="5786319" y="3482169"/>
                </a:cubicBezTo>
                <a:cubicBezTo>
                  <a:pt x="5780365" y="3547962"/>
                  <a:pt x="5817001" y="3570954"/>
                  <a:pt x="5854901" y="3583703"/>
                </a:cubicBezTo>
                <a:cubicBezTo>
                  <a:pt x="5926728" y="3607607"/>
                  <a:pt x="5986464" y="3663836"/>
                  <a:pt x="6056305" y="3694570"/>
                </a:cubicBezTo>
                <a:cubicBezTo>
                  <a:pt x="6124163" y="3724393"/>
                  <a:pt x="6176680" y="3795192"/>
                  <a:pt x="6244716" y="3832301"/>
                </a:cubicBezTo>
                <a:cubicBezTo>
                  <a:pt x="6293986" y="3859164"/>
                  <a:pt x="6341089" y="3893766"/>
                  <a:pt x="6391802" y="3918125"/>
                </a:cubicBezTo>
                <a:cubicBezTo>
                  <a:pt x="6511814" y="3975722"/>
                  <a:pt x="6634174" y="4021935"/>
                  <a:pt x="6763572" y="4028537"/>
                </a:cubicBezTo>
                <a:cubicBezTo>
                  <a:pt x="6870411" y="4033774"/>
                  <a:pt x="7797129" y="4028766"/>
                  <a:pt x="8173592" y="3279560"/>
                </a:cubicBezTo>
                <a:cubicBezTo>
                  <a:pt x="8180811" y="3275916"/>
                  <a:pt x="8188931" y="3266355"/>
                  <a:pt x="8191458" y="3257248"/>
                </a:cubicBezTo>
                <a:cubicBezTo>
                  <a:pt x="8203550" y="3214677"/>
                  <a:pt x="8233147" y="3196237"/>
                  <a:pt x="8259856" y="3173245"/>
                </a:cubicBezTo>
                <a:cubicBezTo>
                  <a:pt x="8283318" y="3152983"/>
                  <a:pt x="8308224" y="3131812"/>
                  <a:pt x="8317969" y="3097663"/>
                </a:cubicBezTo>
                <a:cubicBezTo>
                  <a:pt x="8330783" y="3052133"/>
                  <a:pt x="8294328" y="3089468"/>
                  <a:pt x="8287650" y="3072166"/>
                </a:cubicBezTo>
                <a:cubicBezTo>
                  <a:pt x="8301546" y="3048491"/>
                  <a:pt x="8323023" y="3026863"/>
                  <a:pt x="8328617" y="3000000"/>
                </a:cubicBezTo>
                <a:cubicBezTo>
                  <a:pt x="8349009" y="2903020"/>
                  <a:pt x="8393045" y="2832447"/>
                  <a:pt x="8458917" y="2777583"/>
                </a:cubicBezTo>
                <a:cubicBezTo>
                  <a:pt x="8477866" y="2761875"/>
                  <a:pt x="8490318" y="2733190"/>
                  <a:pt x="8516125" y="2728639"/>
                </a:cubicBezTo>
                <a:cubicBezTo>
                  <a:pt x="8573515" y="2718621"/>
                  <a:pt x="8555468" y="2640309"/>
                  <a:pt x="8585788" y="2605478"/>
                </a:cubicBezTo>
                <a:cubicBezTo>
                  <a:pt x="8591563" y="2598874"/>
                  <a:pt x="8596796" y="2585900"/>
                  <a:pt x="8595714" y="2577023"/>
                </a:cubicBezTo>
                <a:cubicBezTo>
                  <a:pt x="8594091" y="2564271"/>
                  <a:pt x="8587232" y="2552206"/>
                  <a:pt x="8581457" y="2540823"/>
                </a:cubicBezTo>
                <a:cubicBezTo>
                  <a:pt x="8575501" y="2529441"/>
                  <a:pt x="8566478" y="2519424"/>
                  <a:pt x="8570809" y="2504399"/>
                </a:cubicBezTo>
                <a:cubicBezTo>
                  <a:pt x="8572612" y="2498253"/>
                  <a:pt x="8571351" y="2476854"/>
                  <a:pt x="8584705" y="2493699"/>
                </a:cubicBezTo>
                <a:cubicBezTo>
                  <a:pt x="8621340" y="2539914"/>
                  <a:pt x="8642637" y="2496205"/>
                  <a:pt x="8674038" y="2475260"/>
                </a:cubicBezTo>
                <a:cubicBezTo>
                  <a:pt x="8648772" y="2453632"/>
                  <a:pt x="8626033" y="2438380"/>
                  <a:pt x="8622243" y="2406054"/>
                </a:cubicBezTo>
                <a:cubicBezTo>
                  <a:pt x="8614483" y="2339351"/>
                  <a:pt x="8581278" y="2308846"/>
                  <a:pt x="8530925" y="2302926"/>
                </a:cubicBezTo>
                <a:cubicBezTo>
                  <a:pt x="8549513" y="2238501"/>
                  <a:pt x="8549513" y="2238501"/>
                  <a:pt x="8489417" y="2229622"/>
                </a:cubicBezTo>
                <a:cubicBezTo>
                  <a:pt x="8512517" y="2188645"/>
                  <a:pt x="8512517" y="2178173"/>
                  <a:pt x="8484543" y="2164058"/>
                </a:cubicBezTo>
                <a:cubicBezTo>
                  <a:pt x="8457653" y="2150626"/>
                  <a:pt x="8427876" y="2146073"/>
                  <a:pt x="8402970" y="2125358"/>
                </a:cubicBezTo>
                <a:cubicBezTo>
                  <a:pt x="8425891" y="2072997"/>
                  <a:pt x="8432387" y="2012214"/>
                  <a:pt x="8479670" y="1986716"/>
                </a:cubicBezTo>
                <a:cubicBezTo>
                  <a:pt x="8487070" y="1982846"/>
                  <a:pt x="8492123" y="1967138"/>
                  <a:pt x="8487432" y="1958032"/>
                </a:cubicBezTo>
                <a:cubicBezTo>
                  <a:pt x="8470286" y="1925023"/>
                  <a:pt x="8494830" y="1862417"/>
                  <a:pt x="8441412" y="1855361"/>
                </a:cubicBezTo>
                <a:cubicBezTo>
                  <a:pt x="8434733" y="1854678"/>
                  <a:pt x="8428597" y="1847847"/>
                  <a:pt x="8433831" y="1838969"/>
                </a:cubicBezTo>
                <a:cubicBezTo>
                  <a:pt x="8451879" y="1808009"/>
                  <a:pt x="8430041" y="1810057"/>
                  <a:pt x="8416868" y="1806187"/>
                </a:cubicBezTo>
                <a:cubicBezTo>
                  <a:pt x="8400985" y="1801408"/>
                  <a:pt x="8382938" y="1815066"/>
                  <a:pt x="8368140" y="1798219"/>
                </a:cubicBezTo>
                <a:cubicBezTo>
                  <a:pt x="8371569" y="1780462"/>
                  <a:pt x="8384382" y="1780689"/>
                  <a:pt x="8393405" y="1774999"/>
                </a:cubicBezTo>
                <a:cubicBezTo>
                  <a:pt x="8419754" y="1758607"/>
                  <a:pt x="8441231" y="1739030"/>
                  <a:pt x="8442495" y="1696458"/>
                </a:cubicBezTo>
                <a:cubicBezTo>
                  <a:pt x="8443396" y="1662083"/>
                  <a:pt x="8446284" y="1631805"/>
                  <a:pt x="8409828" y="1621332"/>
                </a:cubicBezTo>
                <a:cubicBezTo>
                  <a:pt x="8394669" y="1617006"/>
                  <a:pt x="8399001" y="1592193"/>
                  <a:pt x="8407664" y="1579899"/>
                </a:cubicBezTo>
                <a:cubicBezTo>
                  <a:pt x="8423184" y="1558045"/>
                  <a:pt x="8435996" y="1528906"/>
                  <a:pt x="8462707" y="1526857"/>
                </a:cubicBezTo>
                <a:cubicBezTo>
                  <a:pt x="8478949" y="1525492"/>
                  <a:pt x="8491402" y="1516384"/>
                  <a:pt x="8504215" y="1505913"/>
                </a:cubicBezTo>
                <a:cubicBezTo>
                  <a:pt x="8513419" y="1498398"/>
                  <a:pt x="8524428" y="1492025"/>
                  <a:pt x="8523345" y="1475863"/>
                </a:cubicBezTo>
                <a:cubicBezTo>
                  <a:pt x="8522262" y="1460382"/>
                  <a:pt x="8511615" y="1454008"/>
                  <a:pt x="8500786" y="1450820"/>
                </a:cubicBezTo>
                <a:cubicBezTo>
                  <a:pt x="8464691" y="1440577"/>
                  <a:pt x="8430764" y="1425551"/>
                  <a:pt x="8400624" y="1391176"/>
                </a:cubicBezTo>
                <a:cubicBezTo>
                  <a:pt x="8420657" y="1372963"/>
                  <a:pt x="8439787" y="1359759"/>
                  <a:pt x="8454585" y="1341319"/>
                </a:cubicBezTo>
                <a:cubicBezTo>
                  <a:pt x="8490318" y="1296701"/>
                  <a:pt x="8187668" y="1156238"/>
                  <a:pt x="8172509" y="1106153"/>
                </a:cubicBezTo>
                <a:cubicBezTo>
                  <a:pt x="8167817" y="1090673"/>
                  <a:pt x="8151755" y="1074738"/>
                  <a:pt x="8138399" y="1070184"/>
                </a:cubicBezTo>
                <a:cubicBezTo>
                  <a:pt x="8075777" y="1048785"/>
                  <a:pt x="8021456" y="1000749"/>
                  <a:pt x="7957388" y="982992"/>
                </a:cubicBezTo>
                <a:cubicBezTo>
                  <a:pt x="7896929" y="966147"/>
                  <a:pt x="7837375" y="943608"/>
                  <a:pt x="7771142" y="921300"/>
                </a:cubicBezTo>
                <a:cubicBezTo>
                  <a:pt x="7811747" y="865296"/>
                  <a:pt x="7883756" y="871899"/>
                  <a:pt x="7900539" y="791082"/>
                </a:cubicBezTo>
                <a:cubicBezTo>
                  <a:pt x="7835028" y="770137"/>
                  <a:pt x="7766090" y="794042"/>
                  <a:pt x="7702923" y="760803"/>
                </a:cubicBezTo>
                <a:cubicBezTo>
                  <a:pt x="7697509" y="757845"/>
                  <a:pt x="7690109" y="760803"/>
                  <a:pt x="7683614" y="761714"/>
                </a:cubicBezTo>
                <a:cubicBezTo>
                  <a:pt x="7553493" y="779471"/>
                  <a:pt x="7423915" y="763991"/>
                  <a:pt x="7295600" y="741680"/>
                </a:cubicBezTo>
                <a:cubicBezTo>
                  <a:pt x="7110798" y="709810"/>
                  <a:pt x="6925273" y="689548"/>
                  <a:pt x="6739388" y="675206"/>
                </a:cubicBezTo>
                <a:cubicBezTo>
                  <a:pt x="6585807" y="663367"/>
                  <a:pt x="6431866" y="658132"/>
                  <a:pt x="6279006" y="635367"/>
                </a:cubicBezTo>
                <a:cubicBezTo>
                  <a:pt x="6115501" y="611009"/>
                  <a:pt x="5952175" y="583462"/>
                  <a:pt x="5788847" y="557964"/>
                </a:cubicBezTo>
                <a:cubicBezTo>
                  <a:pt x="5781448" y="556825"/>
                  <a:pt x="5773282" y="553240"/>
                  <a:pt x="5765387" y="552984"/>
                </a:cubicBezTo>
                <a:close/>
                <a:moveTo>
                  <a:pt x="0" y="0"/>
                </a:moveTo>
                <a:lnTo>
                  <a:pt x="768106" y="0"/>
                </a:lnTo>
                <a:lnTo>
                  <a:pt x="767098" y="10118"/>
                </a:lnTo>
                <a:cubicBezTo>
                  <a:pt x="765697" y="22412"/>
                  <a:pt x="763205" y="34103"/>
                  <a:pt x="756850" y="43654"/>
                </a:cubicBezTo>
                <a:cubicBezTo>
                  <a:pt x="749894" y="54193"/>
                  <a:pt x="757386" y="72374"/>
                  <a:pt x="768357" y="76852"/>
                </a:cubicBezTo>
                <a:cubicBezTo>
                  <a:pt x="838462" y="106364"/>
                  <a:pt x="848094" y="176713"/>
                  <a:pt x="882077" y="237315"/>
                </a:cubicBezTo>
                <a:cubicBezTo>
                  <a:pt x="845150" y="261290"/>
                  <a:pt x="801001" y="266560"/>
                  <a:pt x="761133" y="282106"/>
                </a:cubicBezTo>
                <a:cubicBezTo>
                  <a:pt x="719657" y="298442"/>
                  <a:pt x="719657" y="310562"/>
                  <a:pt x="753907" y="357988"/>
                </a:cubicBezTo>
                <a:cubicBezTo>
                  <a:pt x="664804" y="368265"/>
                  <a:pt x="664804" y="368265"/>
                  <a:pt x="692364" y="442830"/>
                </a:cubicBezTo>
                <a:cubicBezTo>
                  <a:pt x="617709" y="449681"/>
                  <a:pt x="568477" y="484987"/>
                  <a:pt x="556972" y="562188"/>
                </a:cubicBezTo>
                <a:cubicBezTo>
                  <a:pt x="551352" y="599602"/>
                  <a:pt x="517637" y="617254"/>
                  <a:pt x="480177" y="642286"/>
                </a:cubicBezTo>
                <a:cubicBezTo>
                  <a:pt x="526734" y="666528"/>
                  <a:pt x="558310" y="717115"/>
                  <a:pt x="612627" y="663627"/>
                </a:cubicBezTo>
                <a:cubicBezTo>
                  <a:pt x="632427" y="644130"/>
                  <a:pt x="630557" y="668898"/>
                  <a:pt x="633230" y="676011"/>
                </a:cubicBezTo>
                <a:cubicBezTo>
                  <a:pt x="639651" y="693400"/>
                  <a:pt x="626274" y="704995"/>
                  <a:pt x="617443" y="718168"/>
                </a:cubicBezTo>
                <a:cubicBezTo>
                  <a:pt x="608881" y="731343"/>
                  <a:pt x="598711" y="745306"/>
                  <a:pt x="596304" y="760064"/>
                </a:cubicBezTo>
                <a:cubicBezTo>
                  <a:pt x="594700" y="770339"/>
                  <a:pt x="602459" y="785355"/>
                  <a:pt x="611021" y="792998"/>
                </a:cubicBezTo>
                <a:cubicBezTo>
                  <a:pt x="655975" y="833311"/>
                  <a:pt x="629217" y="923949"/>
                  <a:pt x="714308" y="935543"/>
                </a:cubicBezTo>
                <a:cubicBezTo>
                  <a:pt x="752570" y="940811"/>
                  <a:pt x="771032" y="974010"/>
                  <a:pt x="799128" y="992190"/>
                </a:cubicBezTo>
                <a:cubicBezTo>
                  <a:pt x="896793" y="1055689"/>
                  <a:pt x="962082" y="1137368"/>
                  <a:pt x="992317" y="1249612"/>
                </a:cubicBezTo>
                <a:cubicBezTo>
                  <a:pt x="1000611" y="1280703"/>
                  <a:pt x="1032454" y="1305735"/>
                  <a:pt x="1053058" y="1333136"/>
                </a:cubicBezTo>
                <a:cubicBezTo>
                  <a:pt x="1043156" y="1353160"/>
                  <a:pt x="989106" y="1309949"/>
                  <a:pt x="1008104" y="1362645"/>
                </a:cubicBezTo>
                <a:cubicBezTo>
                  <a:pt x="1022553" y="1402169"/>
                  <a:pt x="1059480" y="1426672"/>
                  <a:pt x="1094265" y="1450123"/>
                </a:cubicBezTo>
                <a:cubicBezTo>
                  <a:pt x="1133866" y="1476733"/>
                  <a:pt x="1177749" y="1498075"/>
                  <a:pt x="1195677" y="1547347"/>
                </a:cubicBezTo>
                <a:cubicBezTo>
                  <a:pt x="1199423" y="1557887"/>
                  <a:pt x="1211463" y="1568953"/>
                  <a:pt x="1222166" y="1573170"/>
                </a:cubicBezTo>
                <a:cubicBezTo>
                  <a:pt x="1780331" y="2440289"/>
                  <a:pt x="3154333" y="2446085"/>
                  <a:pt x="3312738" y="2440024"/>
                </a:cubicBezTo>
                <a:cubicBezTo>
                  <a:pt x="3504591" y="2432384"/>
                  <a:pt x="3686008" y="2378897"/>
                  <a:pt x="3863944" y="2312235"/>
                </a:cubicBezTo>
                <a:cubicBezTo>
                  <a:pt x="3939135" y="2284043"/>
                  <a:pt x="4008972" y="2243995"/>
                  <a:pt x="4082022" y="2212904"/>
                </a:cubicBezTo>
                <a:cubicBezTo>
                  <a:pt x="4182897" y="2169955"/>
                  <a:pt x="4260761" y="2088012"/>
                  <a:pt x="4361371" y="2053496"/>
                </a:cubicBezTo>
                <a:cubicBezTo>
                  <a:pt x="4464921" y="2017925"/>
                  <a:pt x="4553490" y="1952846"/>
                  <a:pt x="4659987" y="1925180"/>
                </a:cubicBezTo>
                <a:cubicBezTo>
                  <a:pt x="4716177" y="1910425"/>
                  <a:pt x="4770494" y="1883815"/>
                  <a:pt x="4761667" y="1807667"/>
                </a:cubicBezTo>
                <a:cubicBezTo>
                  <a:pt x="4759257" y="1786061"/>
                  <a:pt x="4773973" y="1768410"/>
                  <a:pt x="4797253" y="1774733"/>
                </a:cubicBezTo>
                <a:cubicBezTo>
                  <a:pt x="4841669" y="1786589"/>
                  <a:pt x="4861738" y="1755234"/>
                  <a:pt x="4886356" y="1731784"/>
                </a:cubicBezTo>
                <a:cubicBezTo>
                  <a:pt x="4930237" y="1690154"/>
                  <a:pt x="4971978" y="1645890"/>
                  <a:pt x="5041818" y="1639039"/>
                </a:cubicBezTo>
                <a:cubicBezTo>
                  <a:pt x="5028440" y="1606365"/>
                  <a:pt x="5005695" y="1611110"/>
                  <a:pt x="4984824" y="1617960"/>
                </a:cubicBezTo>
                <a:cubicBezTo>
                  <a:pt x="4929971" y="1635878"/>
                  <a:pt x="4875653" y="1656165"/>
                  <a:pt x="4820800" y="1674082"/>
                </a:cubicBezTo>
                <a:cubicBezTo>
                  <a:pt x="4784945" y="1685677"/>
                  <a:pt x="4749356" y="1702012"/>
                  <a:pt x="4701459" y="1689099"/>
                </a:cubicBezTo>
                <a:cubicBezTo>
                  <a:pt x="4742668" y="1623230"/>
                  <a:pt x="4812771" y="1611373"/>
                  <a:pt x="4869498" y="1591086"/>
                </a:cubicBezTo>
                <a:cubicBezTo>
                  <a:pt x="4940404" y="1565528"/>
                  <a:pt x="4982147" y="1517309"/>
                  <a:pt x="5032185" y="1463559"/>
                </a:cubicBezTo>
                <a:cubicBezTo>
                  <a:pt x="4980006" y="1450649"/>
                  <a:pt x="4947630" y="1490172"/>
                  <a:pt x="4906692" y="1488062"/>
                </a:cubicBezTo>
                <a:cubicBezTo>
                  <a:pt x="4904550" y="1481215"/>
                  <a:pt x="4900805" y="1471202"/>
                  <a:pt x="4901340" y="1470936"/>
                </a:cubicBezTo>
                <a:cubicBezTo>
                  <a:pt x="4968234" y="1441427"/>
                  <a:pt x="4999539" y="1386097"/>
                  <a:pt x="5009976" y="1319171"/>
                </a:cubicBezTo>
                <a:cubicBezTo>
                  <a:pt x="5015328" y="1284656"/>
                  <a:pt x="5039677" y="1273853"/>
                  <a:pt x="5063760" y="1258044"/>
                </a:cubicBezTo>
                <a:cubicBezTo>
                  <a:pt x="5147777" y="1201922"/>
                  <a:pt x="5236613" y="1151071"/>
                  <a:pt x="5305648" y="1073871"/>
                </a:cubicBezTo>
                <a:cubicBezTo>
                  <a:pt x="5225910" y="1084147"/>
                  <a:pt x="5161960" y="1134471"/>
                  <a:pt x="5076067" y="1156077"/>
                </a:cubicBezTo>
                <a:cubicBezTo>
                  <a:pt x="5144298" y="1071235"/>
                  <a:pt x="5232600" y="1028288"/>
                  <a:pt x="5313141" y="976907"/>
                </a:cubicBezTo>
                <a:cubicBezTo>
                  <a:pt x="5349798" y="953458"/>
                  <a:pt x="5383779" y="923421"/>
                  <a:pt x="5428196" y="910774"/>
                </a:cubicBezTo>
                <a:cubicBezTo>
                  <a:pt x="5443985" y="906295"/>
                  <a:pt x="5469939" y="896809"/>
                  <a:pt x="5457363" y="871779"/>
                </a:cubicBezTo>
                <a:cubicBezTo>
                  <a:pt x="5446661" y="850965"/>
                  <a:pt x="5425523" y="857286"/>
                  <a:pt x="5406256" y="863347"/>
                </a:cubicBezTo>
                <a:cubicBezTo>
                  <a:pt x="5359965" y="878367"/>
                  <a:pt x="5312069" y="878629"/>
                  <a:pt x="5249456" y="878367"/>
                </a:cubicBezTo>
                <a:cubicBezTo>
                  <a:pt x="5301901" y="809597"/>
                  <a:pt x="5397963" y="830149"/>
                  <a:pt x="5442914" y="757955"/>
                </a:cubicBezTo>
                <a:cubicBezTo>
                  <a:pt x="5386723" y="745306"/>
                  <a:pt x="5343376" y="771392"/>
                  <a:pt x="5297887" y="776398"/>
                </a:cubicBezTo>
                <a:cubicBezTo>
                  <a:pt x="5256683" y="780877"/>
                  <a:pt x="5246513" y="768758"/>
                  <a:pt x="5256146" y="728971"/>
                </a:cubicBezTo>
                <a:cubicBezTo>
                  <a:pt x="5271129" y="667053"/>
                  <a:pt x="5248653" y="635435"/>
                  <a:pt x="5188716" y="652298"/>
                </a:cubicBezTo>
                <a:cubicBezTo>
                  <a:pt x="5133062" y="668107"/>
                  <a:pt x="5127175" y="644922"/>
                  <a:pt x="5142160" y="609614"/>
                </a:cubicBezTo>
                <a:cubicBezTo>
                  <a:pt x="5163564" y="558237"/>
                  <a:pt x="5139216" y="518450"/>
                  <a:pt x="5122626" y="475239"/>
                </a:cubicBezTo>
                <a:cubicBezTo>
                  <a:pt x="5097205" y="409367"/>
                  <a:pt x="5107908" y="377223"/>
                  <a:pt x="5162763" y="328215"/>
                </a:cubicBezTo>
                <a:cubicBezTo>
                  <a:pt x="5193532" y="300811"/>
                  <a:pt x="5226711" y="277627"/>
                  <a:pt x="5271399" y="253914"/>
                </a:cubicBezTo>
                <a:cubicBezTo>
                  <a:pt x="5168381" y="241003"/>
                  <a:pt x="5276483" y="197528"/>
                  <a:pt x="5240091" y="170389"/>
                </a:cubicBezTo>
                <a:cubicBezTo>
                  <a:pt x="5167310" y="159323"/>
                  <a:pt x="5107908" y="245745"/>
                  <a:pt x="5008904" y="220979"/>
                </a:cubicBezTo>
                <a:cubicBezTo>
                  <a:pt x="5131187" y="146147"/>
                  <a:pt x="5266315" y="121645"/>
                  <a:pt x="5354881" y="22050"/>
                </a:cubicBezTo>
                <a:cubicBezTo>
                  <a:pt x="5334546" y="-611"/>
                  <a:pt x="5314210" y="20468"/>
                  <a:pt x="5296818" y="12038"/>
                </a:cubicBezTo>
                <a:cubicBezTo>
                  <a:pt x="5297085" y="9403"/>
                  <a:pt x="5296884" y="6109"/>
                  <a:pt x="5297018" y="3177"/>
                </a:cubicBezTo>
                <a:lnTo>
                  <a:pt x="5298067" y="0"/>
                </a:lnTo>
                <a:lnTo>
                  <a:pt x="8958468" y="0"/>
                </a:lnTo>
                <a:lnTo>
                  <a:pt x="8936439" y="18562"/>
                </a:lnTo>
                <a:cubicBezTo>
                  <a:pt x="8928025" y="29598"/>
                  <a:pt x="8926611" y="39110"/>
                  <a:pt x="8934304" y="46608"/>
                </a:cubicBezTo>
                <a:cubicBezTo>
                  <a:pt x="8959791" y="71400"/>
                  <a:pt x="8992737" y="89152"/>
                  <a:pt x="9027240" y="113638"/>
                </a:cubicBezTo>
                <a:cubicBezTo>
                  <a:pt x="8975330" y="159853"/>
                  <a:pt x="8916899" y="180054"/>
                  <a:pt x="8854734" y="193826"/>
                </a:cubicBezTo>
                <a:cubicBezTo>
                  <a:pt x="8836083" y="198111"/>
                  <a:pt x="8817746" y="206680"/>
                  <a:pt x="8815880" y="227493"/>
                </a:cubicBezTo>
                <a:cubicBezTo>
                  <a:pt x="8814017" y="249223"/>
                  <a:pt x="8832977" y="257791"/>
                  <a:pt x="8848828" y="267894"/>
                </a:cubicBezTo>
                <a:cubicBezTo>
                  <a:pt x="8870895" y="281971"/>
                  <a:pt x="8892342" y="294216"/>
                  <a:pt x="8920315" y="296052"/>
                </a:cubicBezTo>
                <a:cubicBezTo>
                  <a:pt x="8966319" y="298806"/>
                  <a:pt x="8988385" y="337982"/>
                  <a:pt x="9015115" y="367363"/>
                </a:cubicBezTo>
                <a:cubicBezTo>
                  <a:pt x="9030034" y="383892"/>
                  <a:pt x="9037496" y="417251"/>
                  <a:pt x="9011388" y="423067"/>
                </a:cubicBezTo>
                <a:cubicBezTo>
                  <a:pt x="8948601" y="437148"/>
                  <a:pt x="8953575" y="477853"/>
                  <a:pt x="8955127" y="524068"/>
                </a:cubicBezTo>
                <a:cubicBezTo>
                  <a:pt x="8957303" y="581304"/>
                  <a:pt x="8994292" y="607624"/>
                  <a:pt x="9039672" y="629661"/>
                </a:cubicBezTo>
                <a:cubicBezTo>
                  <a:pt x="9055213" y="637312"/>
                  <a:pt x="9077279" y="637006"/>
                  <a:pt x="9083187" y="660880"/>
                </a:cubicBezTo>
                <a:cubicBezTo>
                  <a:pt x="9057699" y="683528"/>
                  <a:pt x="9026617" y="665166"/>
                  <a:pt x="8999263" y="671592"/>
                </a:cubicBezTo>
                <a:cubicBezTo>
                  <a:pt x="8976575" y="676794"/>
                  <a:pt x="8938965" y="674041"/>
                  <a:pt x="8970048" y="715664"/>
                </a:cubicBezTo>
                <a:cubicBezTo>
                  <a:pt x="8979063" y="727601"/>
                  <a:pt x="8968494" y="736784"/>
                  <a:pt x="8956992" y="737702"/>
                </a:cubicBezTo>
                <a:cubicBezTo>
                  <a:pt x="8864991" y="747189"/>
                  <a:pt x="8907262" y="831359"/>
                  <a:pt x="8877733" y="875737"/>
                </a:cubicBezTo>
                <a:cubicBezTo>
                  <a:pt x="8869654" y="887979"/>
                  <a:pt x="8878357" y="909097"/>
                  <a:pt x="8891100" y="914300"/>
                </a:cubicBezTo>
                <a:cubicBezTo>
                  <a:pt x="8972534" y="948581"/>
                  <a:pt x="8983724" y="1030299"/>
                  <a:pt x="9023199" y="1100695"/>
                </a:cubicBezTo>
                <a:cubicBezTo>
                  <a:pt x="8980304" y="1128545"/>
                  <a:pt x="8929020" y="1134666"/>
                  <a:pt x="8882708" y="1152725"/>
                </a:cubicBezTo>
                <a:cubicBezTo>
                  <a:pt x="8834530" y="1171701"/>
                  <a:pt x="8834530" y="1185780"/>
                  <a:pt x="8874315" y="1240870"/>
                </a:cubicBezTo>
                <a:cubicBezTo>
                  <a:pt x="8770812" y="1252808"/>
                  <a:pt x="8770812" y="1252808"/>
                  <a:pt x="8802826" y="1339424"/>
                </a:cubicBezTo>
                <a:cubicBezTo>
                  <a:pt x="8716105" y="1347382"/>
                  <a:pt x="8658917" y="1388394"/>
                  <a:pt x="8645552" y="1478072"/>
                </a:cubicBezTo>
                <a:cubicBezTo>
                  <a:pt x="8639024" y="1521532"/>
                  <a:pt x="8599861" y="1542037"/>
                  <a:pt x="8556347" y="1571114"/>
                </a:cubicBezTo>
                <a:cubicBezTo>
                  <a:pt x="8610428" y="1599274"/>
                  <a:pt x="8647106" y="1658037"/>
                  <a:pt x="8710202" y="1595904"/>
                </a:cubicBezTo>
                <a:cubicBezTo>
                  <a:pt x="8733202" y="1573257"/>
                  <a:pt x="8731030" y="1602027"/>
                  <a:pt x="8734135" y="1610290"/>
                </a:cubicBezTo>
                <a:cubicBezTo>
                  <a:pt x="8741594" y="1630489"/>
                  <a:pt x="8726054" y="1643958"/>
                  <a:pt x="8715797" y="1659260"/>
                </a:cubicBezTo>
                <a:cubicBezTo>
                  <a:pt x="8705851" y="1674564"/>
                  <a:pt x="8694038" y="1690784"/>
                  <a:pt x="8691242" y="1707927"/>
                </a:cubicBezTo>
                <a:cubicBezTo>
                  <a:pt x="8689378" y="1719862"/>
                  <a:pt x="8698391" y="1737306"/>
                  <a:pt x="8708337" y="1746183"/>
                </a:cubicBezTo>
                <a:cubicBezTo>
                  <a:pt x="8760556" y="1793011"/>
                  <a:pt x="8729474" y="1898297"/>
                  <a:pt x="8828316" y="1911765"/>
                </a:cubicBezTo>
                <a:cubicBezTo>
                  <a:pt x="8872762" y="1917884"/>
                  <a:pt x="8894207" y="1956449"/>
                  <a:pt x="8926844" y="1977567"/>
                </a:cubicBezTo>
                <a:cubicBezTo>
                  <a:pt x="9040293" y="2051328"/>
                  <a:pt x="9116134" y="2146208"/>
                  <a:pt x="9151255" y="2276592"/>
                </a:cubicBezTo>
                <a:cubicBezTo>
                  <a:pt x="9160890" y="2312707"/>
                  <a:pt x="9197879" y="2341785"/>
                  <a:pt x="9221812" y="2373614"/>
                </a:cubicBezTo>
                <a:cubicBezTo>
                  <a:pt x="9210310" y="2396875"/>
                  <a:pt x="9147525" y="2346680"/>
                  <a:pt x="9169593" y="2407892"/>
                </a:cubicBezTo>
                <a:cubicBezTo>
                  <a:pt x="9186377" y="2453803"/>
                  <a:pt x="9229272" y="2482267"/>
                  <a:pt x="9269679" y="2509507"/>
                </a:cubicBezTo>
                <a:cubicBezTo>
                  <a:pt x="9315680" y="2540419"/>
                  <a:pt x="9366654" y="2565210"/>
                  <a:pt x="9387480" y="2622444"/>
                </a:cubicBezTo>
                <a:cubicBezTo>
                  <a:pt x="9391832" y="2634687"/>
                  <a:pt x="9405817" y="2647542"/>
                  <a:pt x="9418250" y="2652440"/>
                </a:cubicBezTo>
                <a:cubicBezTo>
                  <a:pt x="10066621" y="3659697"/>
                  <a:pt x="11662679" y="3666430"/>
                  <a:pt x="11846684" y="3659389"/>
                </a:cubicBezTo>
                <a:cubicBezTo>
                  <a:pt x="11958113" y="3654952"/>
                  <a:pt x="12066512" y="3637200"/>
                  <a:pt x="12172890" y="3610878"/>
                </a:cubicBezTo>
                <a:lnTo>
                  <a:pt x="12192000" y="3605403"/>
                </a:lnTo>
                <a:lnTo>
                  <a:pt x="12192000" y="6858000"/>
                </a:lnTo>
                <a:lnTo>
                  <a:pt x="2667892" y="6858000"/>
                </a:lnTo>
                <a:lnTo>
                  <a:pt x="2654380" y="6849405"/>
                </a:lnTo>
                <a:cubicBezTo>
                  <a:pt x="2607569" y="6826978"/>
                  <a:pt x="2555222" y="6809052"/>
                  <a:pt x="2517472" y="6768410"/>
                </a:cubicBezTo>
                <a:cubicBezTo>
                  <a:pt x="2640621" y="6736030"/>
                  <a:pt x="2751355" y="6703317"/>
                  <a:pt x="2863768" y="6678867"/>
                </a:cubicBezTo>
                <a:cubicBezTo>
                  <a:pt x="2982893" y="6653093"/>
                  <a:pt x="3083895" y="6583373"/>
                  <a:pt x="3200332" y="6552312"/>
                </a:cubicBezTo>
                <a:cubicBezTo>
                  <a:pt x="3225166" y="6545703"/>
                  <a:pt x="3255030" y="6522574"/>
                  <a:pt x="3263755" y="6500106"/>
                </a:cubicBezTo>
                <a:cubicBezTo>
                  <a:pt x="3291941" y="6427411"/>
                  <a:pt x="3854674" y="6223537"/>
                  <a:pt x="3788234" y="6158777"/>
                </a:cubicBezTo>
                <a:cubicBezTo>
                  <a:pt x="3760718" y="6132011"/>
                  <a:pt x="3725150" y="6112847"/>
                  <a:pt x="3687901" y="6086412"/>
                </a:cubicBezTo>
                <a:cubicBezTo>
                  <a:pt x="3743942" y="6036518"/>
                  <a:pt x="3807024" y="6014710"/>
                  <a:pt x="3874137" y="5999841"/>
                </a:cubicBezTo>
                <a:cubicBezTo>
                  <a:pt x="3894273" y="5995216"/>
                  <a:pt x="3914069" y="5985964"/>
                  <a:pt x="3916083" y="5963494"/>
                </a:cubicBezTo>
                <a:cubicBezTo>
                  <a:pt x="3918095" y="5940035"/>
                  <a:pt x="3897626" y="5930785"/>
                  <a:pt x="3880513" y="5919878"/>
                </a:cubicBezTo>
                <a:cubicBezTo>
                  <a:pt x="3856689" y="5904680"/>
                  <a:pt x="3833535" y="5891460"/>
                  <a:pt x="3803335" y="5889479"/>
                </a:cubicBezTo>
                <a:cubicBezTo>
                  <a:pt x="3753670" y="5886505"/>
                  <a:pt x="3729848" y="5844211"/>
                  <a:pt x="3700990" y="5812491"/>
                </a:cubicBezTo>
                <a:cubicBezTo>
                  <a:pt x="3684884" y="5794647"/>
                  <a:pt x="3676828" y="5758633"/>
                  <a:pt x="3705014" y="5752353"/>
                </a:cubicBezTo>
                <a:cubicBezTo>
                  <a:pt x="3772798" y="5737152"/>
                  <a:pt x="3767428" y="5693207"/>
                  <a:pt x="3765753" y="5643313"/>
                </a:cubicBezTo>
                <a:cubicBezTo>
                  <a:pt x="3763404" y="5581522"/>
                  <a:pt x="3723470" y="5553107"/>
                  <a:pt x="3674479" y="5529315"/>
                </a:cubicBezTo>
                <a:cubicBezTo>
                  <a:pt x="3657701" y="5521056"/>
                  <a:pt x="3633878" y="5521386"/>
                  <a:pt x="3627501" y="5495612"/>
                </a:cubicBezTo>
                <a:cubicBezTo>
                  <a:pt x="3655017" y="5471161"/>
                  <a:pt x="3688572" y="5490985"/>
                  <a:pt x="3718104" y="5484048"/>
                </a:cubicBezTo>
                <a:cubicBezTo>
                  <a:pt x="3742598" y="5478431"/>
                  <a:pt x="3783202" y="5481403"/>
                  <a:pt x="3749644" y="5436467"/>
                </a:cubicBezTo>
                <a:cubicBezTo>
                  <a:pt x="3739912" y="5423580"/>
                  <a:pt x="3751322" y="5413666"/>
                  <a:pt x="3763740" y="5412675"/>
                </a:cubicBezTo>
                <a:cubicBezTo>
                  <a:pt x="3863064" y="5402433"/>
                  <a:pt x="3817428" y="5311564"/>
                  <a:pt x="3849307" y="5263654"/>
                </a:cubicBezTo>
                <a:cubicBezTo>
                  <a:pt x="3858030" y="5250437"/>
                  <a:pt x="3848634" y="5227638"/>
                  <a:pt x="3834876" y="5222021"/>
                </a:cubicBezTo>
                <a:cubicBezTo>
                  <a:pt x="3746960" y="5185011"/>
                  <a:pt x="3734880" y="5096789"/>
                  <a:pt x="3692263" y="5020790"/>
                </a:cubicBezTo>
                <a:cubicBezTo>
                  <a:pt x="3738572" y="4990724"/>
                  <a:pt x="3793938" y="4984115"/>
                  <a:pt x="3843936" y="4964619"/>
                </a:cubicBezTo>
                <a:cubicBezTo>
                  <a:pt x="3895949" y="4944132"/>
                  <a:pt x="3895949" y="4928933"/>
                  <a:pt x="3852997" y="4869458"/>
                </a:cubicBezTo>
                <a:cubicBezTo>
                  <a:pt x="3964739" y="4856569"/>
                  <a:pt x="3964739" y="4856569"/>
                  <a:pt x="3930177" y="4763060"/>
                </a:cubicBezTo>
                <a:cubicBezTo>
                  <a:pt x="4023800" y="4754468"/>
                  <a:pt x="4085540" y="4710192"/>
                  <a:pt x="4099968" y="4613376"/>
                </a:cubicBezTo>
                <a:cubicBezTo>
                  <a:pt x="4107016" y="4566456"/>
                  <a:pt x="4149296" y="4544320"/>
                  <a:pt x="4196274" y="4512928"/>
                </a:cubicBezTo>
                <a:cubicBezTo>
                  <a:pt x="4137888" y="4482527"/>
                  <a:pt x="4098290" y="4419087"/>
                  <a:pt x="4030173" y="4486165"/>
                </a:cubicBezTo>
                <a:cubicBezTo>
                  <a:pt x="4005342" y="4510615"/>
                  <a:pt x="4007687" y="4479555"/>
                  <a:pt x="4004335" y="4470634"/>
                </a:cubicBezTo>
                <a:cubicBezTo>
                  <a:pt x="3996282" y="4448827"/>
                  <a:pt x="4013059" y="4434287"/>
                  <a:pt x="4024133" y="4417767"/>
                </a:cubicBezTo>
                <a:cubicBezTo>
                  <a:pt x="4034870" y="4401245"/>
                  <a:pt x="4047624" y="4383734"/>
                  <a:pt x="4050642" y="4365226"/>
                </a:cubicBezTo>
                <a:cubicBezTo>
                  <a:pt x="4052655" y="4352340"/>
                  <a:pt x="4042924" y="4333509"/>
                  <a:pt x="4032186" y="4323924"/>
                </a:cubicBezTo>
                <a:cubicBezTo>
                  <a:pt x="3975811" y="4273370"/>
                  <a:pt x="4009367" y="4159704"/>
                  <a:pt x="3902658" y="4145163"/>
                </a:cubicBezTo>
                <a:cubicBezTo>
                  <a:pt x="3854674" y="4138557"/>
                  <a:pt x="3831522" y="4096923"/>
                  <a:pt x="3796288" y="4074123"/>
                </a:cubicBezTo>
                <a:cubicBezTo>
                  <a:pt x="3673808" y="3994492"/>
                  <a:pt x="3591931" y="3892060"/>
                  <a:pt x="3554015" y="3751298"/>
                </a:cubicBezTo>
                <a:cubicBezTo>
                  <a:pt x="3543613" y="3712308"/>
                  <a:pt x="3503679" y="3680917"/>
                  <a:pt x="3477841" y="3646554"/>
                </a:cubicBezTo>
                <a:cubicBezTo>
                  <a:pt x="3490259" y="3621441"/>
                  <a:pt x="3558041" y="3675631"/>
                  <a:pt x="3534217" y="3609547"/>
                </a:cubicBezTo>
                <a:cubicBezTo>
                  <a:pt x="3516097" y="3559982"/>
                  <a:pt x="3469788" y="3529253"/>
                  <a:pt x="3426164" y="3499844"/>
                </a:cubicBezTo>
                <a:cubicBezTo>
                  <a:pt x="3376502" y="3466472"/>
                  <a:pt x="3321470" y="3439708"/>
                  <a:pt x="3298987" y="3377918"/>
                </a:cubicBezTo>
                <a:cubicBezTo>
                  <a:pt x="3294289" y="3364700"/>
                  <a:pt x="3279190" y="3350823"/>
                  <a:pt x="3265768" y="3345534"/>
                </a:cubicBezTo>
                <a:cubicBezTo>
                  <a:pt x="2609539" y="2326070"/>
                  <a:pt x="1054085" y="2255965"/>
                  <a:pt x="698533" y="2257448"/>
                </a:cubicBezTo>
                <a:cubicBezTo>
                  <a:pt x="674830" y="2257546"/>
                  <a:pt x="656459" y="2257963"/>
                  <a:pt x="644044" y="2258439"/>
                </a:cubicBezTo>
                <a:cubicBezTo>
                  <a:pt x="463596" y="2265625"/>
                  <a:pt x="290510" y="2305151"/>
                  <a:pt x="121106" y="2359734"/>
                </a:cubicBezTo>
                <a:lnTo>
                  <a:pt x="0" y="2402158"/>
                </a:lnTo>
                <a:close/>
              </a:path>
            </a:pathLst>
          </a:custGeom>
          <a:solidFill>
            <a:schemeClr val="bg2">
              <a:alpha val="5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FCE727C7-9598-1DD3-DEE8-922B291D1860}"/>
              </a:ext>
            </a:extLst>
          </p:cNvPr>
          <p:cNvSpPr>
            <a:spLocks noGrp="1"/>
          </p:cNvSpPr>
          <p:nvPr>
            <p:ph type="title"/>
          </p:nvPr>
        </p:nvSpPr>
        <p:spPr>
          <a:xfrm>
            <a:off x="4654295" y="4029234"/>
            <a:ext cx="6864412" cy="845854"/>
          </a:xfrm>
        </p:spPr>
        <p:txBody>
          <a:bodyPr anchor="b">
            <a:normAutofit/>
          </a:bodyPr>
          <a:lstStyle/>
          <a:p>
            <a:r>
              <a:rPr lang="en-US" dirty="0">
                <a:latin typeface="Arial" panose="020B0604020202020204" pitchFamily="34" charset="0"/>
                <a:cs typeface="Arial" panose="020B0604020202020204" pitchFamily="34" charset="0"/>
              </a:rPr>
              <a:t>Management</a:t>
            </a:r>
          </a:p>
        </p:txBody>
      </p:sp>
      <p:pic>
        <p:nvPicPr>
          <p:cNvPr id="5" name="Picture 4">
            <a:extLst>
              <a:ext uri="{FF2B5EF4-FFF2-40B4-BE49-F238E27FC236}">
                <a16:creationId xmlns:a16="http://schemas.microsoft.com/office/drawing/2014/main" id="{A568B34B-FDF1-0FCA-0BB1-09CCFE52A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34" y="3797849"/>
            <a:ext cx="3085583" cy="2059626"/>
          </a:xfrm>
          <a:prstGeom prst="rect">
            <a:avLst/>
          </a:prstGeom>
        </p:spPr>
      </p:pic>
      <p:pic>
        <p:nvPicPr>
          <p:cNvPr id="7" name="Picture 2" descr="http://www.valleyvet.com/GetThumbnail.aspx?img=swatches/39466_L_vvs_000.jpg&amp;q=50&amp;W=200&amp;H=300&amp;z=2">
            <a:extLst>
              <a:ext uri="{FF2B5EF4-FFF2-40B4-BE49-F238E27FC236}">
                <a16:creationId xmlns:a16="http://schemas.microsoft.com/office/drawing/2014/main" id="{99572C91-EA9B-F76C-7B9D-93E23E9863C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60680" y="101599"/>
            <a:ext cx="1577067" cy="20344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valleyvet.com/GetThumbnail.aspx?img=swatches/19478_L_vvs_000.jpg&amp;q=50&amp;W=200&amp;H=300&amp;z=2">
            <a:extLst>
              <a:ext uri="{FF2B5EF4-FFF2-40B4-BE49-F238E27FC236}">
                <a16:creationId xmlns:a16="http://schemas.microsoft.com/office/drawing/2014/main" id="{EF966A59-AC39-433A-AB79-AEDC633FC4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1600000">
            <a:off x="6233240" y="1206958"/>
            <a:ext cx="1577066" cy="2270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shanestack.com/shop/shop_image/product/c0334e02add5f1ca96e0b8038e3f440d.jpg">
            <a:extLst>
              <a:ext uri="{FF2B5EF4-FFF2-40B4-BE49-F238E27FC236}">
                <a16:creationId xmlns:a16="http://schemas.microsoft.com/office/drawing/2014/main" id="{008C947C-66AF-2DF2-DD24-CC834CE956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594376" y="463202"/>
            <a:ext cx="2183642" cy="218364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EEA4E45-ECF5-940F-43F8-8C95A78CBB83}"/>
              </a:ext>
            </a:extLst>
          </p:cNvPr>
          <p:cNvSpPr>
            <a:spLocks noGrp="1"/>
          </p:cNvSpPr>
          <p:nvPr>
            <p:ph idx="1"/>
          </p:nvPr>
        </p:nvSpPr>
        <p:spPr>
          <a:xfrm>
            <a:off x="4654294" y="4916184"/>
            <a:ext cx="6864411" cy="1440165"/>
          </a:xfrm>
        </p:spPr>
        <p:txBody>
          <a:bodyPr>
            <a:normAutofit/>
          </a:bodyPr>
          <a:lstStyle/>
          <a:p>
            <a:pPr marL="0" indent="0">
              <a:buNone/>
            </a:pPr>
            <a:r>
              <a:rPr lang="en-US" dirty="0"/>
              <a:t>Fly Control</a:t>
            </a:r>
          </a:p>
          <a:p>
            <a:pPr marL="0" indent="0">
              <a:buNone/>
            </a:pPr>
            <a:endParaRPr lang="en-US" sz="2000" dirty="0"/>
          </a:p>
          <a:p>
            <a:pPr marL="0" indent="0">
              <a:buNone/>
            </a:pPr>
            <a:r>
              <a:rPr lang="en-US" sz="2000" dirty="0"/>
              <a:t>Animals gather together to try to rid themselves of the flies</a:t>
            </a:r>
          </a:p>
        </p:txBody>
      </p:sp>
    </p:spTree>
    <p:extLst>
      <p:ext uri="{BB962C8B-B14F-4D97-AF65-F5344CB8AC3E}">
        <p14:creationId xmlns:p14="http://schemas.microsoft.com/office/powerpoint/2010/main" val="3873535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FA63E-4D3F-0D82-0470-21752DC40F97}"/>
              </a:ext>
            </a:extLst>
          </p:cNvPr>
          <p:cNvSpPr>
            <a:spLocks noGrp="1"/>
          </p:cNvSpPr>
          <p:nvPr>
            <p:ph type="title"/>
          </p:nvPr>
        </p:nvSpPr>
        <p:spPr>
          <a:xfrm>
            <a:off x="640080" y="325369"/>
            <a:ext cx="4368602" cy="1956841"/>
          </a:xfrm>
        </p:spPr>
        <p:txBody>
          <a:bodyPr anchor="b">
            <a:normAutofit/>
          </a:bodyPr>
          <a:lstStyle/>
          <a:p>
            <a:r>
              <a:rPr kumimoji="0" lang="en-US" sz="5400" b="0"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t>Management</a:t>
            </a:r>
            <a:endParaRPr lang="en-US"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7A3A83-9E2D-B066-6E30-F14E6ACCFA0D}"/>
              </a:ext>
            </a:extLst>
          </p:cNvPr>
          <p:cNvSpPr>
            <a:spLocks noGrp="1"/>
          </p:cNvSpPr>
          <p:nvPr>
            <p:ph idx="1"/>
          </p:nvPr>
        </p:nvSpPr>
        <p:spPr>
          <a:xfrm>
            <a:off x="640080" y="2872899"/>
            <a:ext cx="4243589" cy="3320668"/>
          </a:xfrm>
        </p:spPr>
        <p:txBody>
          <a:bodyPr>
            <a:normAutofit/>
          </a:bodyPr>
          <a:lstStyle/>
          <a:p>
            <a:pPr marL="0" indent="0">
              <a:buNone/>
            </a:pPr>
            <a:r>
              <a:rPr lang="en-US" sz="2200" dirty="0"/>
              <a:t>Minerals</a:t>
            </a:r>
          </a:p>
          <a:p>
            <a:pPr marL="0" indent="0">
              <a:buNone/>
            </a:pPr>
            <a:endParaRPr lang="en-US" sz="2200" dirty="0"/>
          </a:p>
          <a:p>
            <a:pPr marL="0" indent="0">
              <a:buNone/>
            </a:pPr>
            <a:r>
              <a:rPr lang="en-US" sz="2200" dirty="0"/>
              <a:t>Higher water intake will increase urine production and subsequently increase losses of some minerals (sodium, potassium, and magnesium)</a:t>
            </a:r>
          </a:p>
          <a:p>
            <a:pPr marL="0" indent="0">
              <a:buNone/>
            </a:pPr>
            <a:endParaRPr lang="en-US" sz="2200" dirty="0"/>
          </a:p>
          <a:p>
            <a:pPr marL="0" indent="0">
              <a:buNone/>
            </a:pPr>
            <a:r>
              <a:rPr lang="en-US" sz="2200" dirty="0"/>
              <a:t>Possibly feed a </a:t>
            </a:r>
            <a:r>
              <a:rPr lang="en-US" sz="2200" dirty="0" err="1"/>
              <a:t>vasodialator</a:t>
            </a:r>
            <a:endParaRPr lang="en-US" sz="2200" dirty="0"/>
          </a:p>
        </p:txBody>
      </p:sp>
      <p:pic>
        <p:nvPicPr>
          <p:cNvPr id="4" name="Picture 2" descr="http://www.vigortone.com/images/DuraBull_Close_up.jpg">
            <a:extLst>
              <a:ext uri="{FF2B5EF4-FFF2-40B4-BE49-F238E27FC236}">
                <a16:creationId xmlns:a16="http://schemas.microsoft.com/office/drawing/2014/main" id="{271CFB9B-9930-7EA9-0C5C-C8AD76526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835" r="12938"/>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525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E0358DE-7231-D224-5FF0-764B8EE37DF8}"/>
              </a:ext>
            </a:extLst>
          </p:cNvPr>
          <p:cNvSpPr>
            <a:spLocks noGrp="1"/>
          </p:cNvSpPr>
          <p:nvPr>
            <p:ph type="title"/>
          </p:nvPr>
        </p:nvSpPr>
        <p:spPr>
          <a:xfrm>
            <a:off x="1295400" y="669925"/>
            <a:ext cx="4800600" cy="1325563"/>
          </a:xfrm>
        </p:spPr>
        <p:txBody>
          <a:bodyPr anchor="b">
            <a:normAutofit/>
          </a:bodyPr>
          <a:lstStyle/>
          <a:p>
            <a:r>
              <a:rPr lang="en-US">
                <a:solidFill>
                  <a:schemeClr val="bg1"/>
                </a:solidFill>
                <a:latin typeface="Arial" panose="020B0604020202020204" pitchFamily="34" charset="0"/>
                <a:cs typeface="Arial" panose="020B0604020202020204" pitchFamily="34" charset="0"/>
              </a:rPr>
              <a:t>Management</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C072EF-7CE6-173F-5111-51C8D670E3B9}"/>
              </a:ext>
            </a:extLst>
          </p:cNvPr>
          <p:cNvSpPr>
            <a:spLocks noGrp="1"/>
          </p:cNvSpPr>
          <p:nvPr>
            <p:ph idx="1"/>
          </p:nvPr>
        </p:nvSpPr>
        <p:spPr>
          <a:xfrm>
            <a:off x="1295400" y="2288833"/>
            <a:ext cx="4800600" cy="3711571"/>
          </a:xfrm>
        </p:spPr>
        <p:txBody>
          <a:bodyPr>
            <a:normAutofit/>
          </a:bodyPr>
          <a:lstStyle/>
          <a:p>
            <a:pPr marL="0" indent="0">
              <a:buNone/>
            </a:pPr>
            <a:r>
              <a:rPr lang="en-US" dirty="0">
                <a:solidFill>
                  <a:schemeClr val="bg1"/>
                </a:solidFill>
                <a:latin typeface="Arial" panose="020B0604020202020204" pitchFamily="34" charset="0"/>
                <a:cs typeface="Arial" panose="020B0604020202020204" pitchFamily="34" charset="0"/>
              </a:rPr>
              <a:t>Minerals</a:t>
            </a:r>
          </a:p>
          <a:p>
            <a:pPr marL="0" indent="0">
              <a:buNone/>
            </a:pP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a:solidFill>
                  <a:schemeClr val="bg1"/>
                </a:solidFill>
                <a:latin typeface="Arial" panose="020B0604020202020204" pitchFamily="34" charset="0"/>
                <a:cs typeface="Arial" panose="020B0604020202020204" pitchFamily="34" charset="0"/>
              </a:rPr>
              <a:t>Copper Deficiency = hair retention</a:t>
            </a:r>
          </a:p>
        </p:txBody>
      </p:sp>
      <p:pic>
        <p:nvPicPr>
          <p:cNvPr id="4" name="Picture 2">
            <a:extLst>
              <a:ext uri="{FF2B5EF4-FFF2-40B4-BE49-F238E27FC236}">
                <a16:creationId xmlns:a16="http://schemas.microsoft.com/office/drawing/2014/main" id="{113CCED6-6DE4-4E52-C2B6-3C5CEEA2BF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09550" y="369913"/>
            <a:ext cx="3059925" cy="27845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ttp://www.nadis.org.uk/media/17421/053111_1344_TraceElemen6.png">
            <a:extLst>
              <a:ext uri="{FF2B5EF4-FFF2-40B4-BE49-F238E27FC236}">
                <a16:creationId xmlns:a16="http://schemas.microsoft.com/office/drawing/2014/main" id="{5B9D5FDD-112C-18EC-91A5-6302B502CD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38661" y="3780067"/>
            <a:ext cx="3588640" cy="2684931"/>
          </a:xfrm>
          <a:prstGeom prst="rect">
            <a:avLst/>
          </a:prstGeom>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625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ttp://www.farmingmagazine.com/content/frm/2012/original/news_2012/geraldcowan52x98x8legbeefbuilding18.jpg">
            <a:extLst>
              <a:ext uri="{FF2B5EF4-FFF2-40B4-BE49-F238E27FC236}">
                <a16:creationId xmlns:a16="http://schemas.microsoft.com/office/drawing/2014/main" id="{D3F78E5F-11B1-1373-B0FB-F7C4E3948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542" r="2" b="2"/>
          <a:stretch>
            <a:fillRect/>
          </a:stretch>
        </p:blipFill>
        <p:spPr bwMode="auto">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extLst>
            <a:ext uri="{909E8E84-426E-40DD-AFC4-6F175D3DCCD1}">
              <a14:hiddenFill xmlns:a14="http://schemas.microsoft.com/office/drawing/2010/main">
                <a:solidFill>
                  <a:srgbClr val="FFFFFF"/>
                </a:solidFill>
              </a14:hiddenFill>
            </a:ext>
          </a:extLst>
        </p:spPr>
      </p:pic>
      <p:pic>
        <p:nvPicPr>
          <p:cNvPr id="4" name="Picture 6" descr="http://www.westpointimp.com/design/siteart/shade-all/cattle-livestock-shade-shade-all4-lg.jpg">
            <a:extLst>
              <a:ext uri="{FF2B5EF4-FFF2-40B4-BE49-F238E27FC236}">
                <a16:creationId xmlns:a16="http://schemas.microsoft.com/office/drawing/2014/main" id="{5907BD1B-55BA-02DA-DC26-7F0FD0422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210" r="-1" b="-1"/>
          <a:stretch>
            <a:fillRect/>
          </a:stretch>
        </p:blipFill>
        <p:spPr bwMode="auto">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extLst>
            <a:ext uri="{909E8E84-426E-40DD-AFC4-6F175D3DCCD1}">
              <a14:hiddenFill xmlns:a14="http://schemas.microsoft.com/office/drawing/2010/main">
                <a:solidFill>
                  <a:srgbClr val="FFFFFF"/>
                </a:solidFill>
              </a14:hiddenFill>
            </a:ext>
          </a:extLst>
        </p:spPr>
      </p:pic>
      <p:pic>
        <p:nvPicPr>
          <p:cNvPr id="6" name="Picture 2" descr="In the shade">
            <a:extLst>
              <a:ext uri="{FF2B5EF4-FFF2-40B4-BE49-F238E27FC236}">
                <a16:creationId xmlns:a16="http://schemas.microsoft.com/office/drawing/2014/main" id="{30CC34F0-69DE-2427-CF7E-D94890E60C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182" r="1795" b="-1"/>
          <a:stretch>
            <a:fillRect/>
          </a:stretch>
        </p:blipFill>
        <p:spPr bwMode="auto">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B2F50E-76EE-29EF-5659-E083D13D35E9}"/>
              </a:ext>
            </a:extLst>
          </p:cNvPr>
          <p:cNvSpPr>
            <a:spLocks noGrp="1"/>
          </p:cNvSpPr>
          <p:nvPr>
            <p:ph type="title"/>
          </p:nvPr>
        </p:nvSpPr>
        <p:spPr>
          <a:xfrm>
            <a:off x="6343650" y="3996130"/>
            <a:ext cx="5505814" cy="1576910"/>
          </a:xfrm>
        </p:spPr>
        <p:txBody>
          <a:bodyPr vert="horz" lIns="91440" tIns="45720" rIns="91440" bIns="45720" rtlCol="0" anchor="b">
            <a:normAutofit/>
          </a:bodyPr>
          <a:lstStyle/>
          <a:p>
            <a:r>
              <a:rPr lang="en-US" kern="1200" dirty="0">
                <a:solidFill>
                  <a:schemeClr val="tx1"/>
                </a:solidFill>
                <a:latin typeface="Arial" panose="020B0604020202020204" pitchFamily="34" charset="0"/>
                <a:cs typeface="Arial" panose="020B0604020202020204" pitchFamily="34" charset="0"/>
              </a:rPr>
              <a:t>Management</a:t>
            </a:r>
          </a:p>
        </p:txBody>
      </p:sp>
      <p:sp>
        <p:nvSpPr>
          <p:cNvPr id="3" name="Content Placeholder 2">
            <a:extLst>
              <a:ext uri="{FF2B5EF4-FFF2-40B4-BE49-F238E27FC236}">
                <a16:creationId xmlns:a16="http://schemas.microsoft.com/office/drawing/2014/main" id="{0B69581E-EB8A-3B23-B935-8ADCA3A807EE}"/>
              </a:ext>
            </a:extLst>
          </p:cNvPr>
          <p:cNvSpPr>
            <a:spLocks noGrp="1"/>
          </p:cNvSpPr>
          <p:nvPr>
            <p:ph idx="1"/>
          </p:nvPr>
        </p:nvSpPr>
        <p:spPr>
          <a:xfrm>
            <a:off x="6343650" y="5638800"/>
            <a:ext cx="5505814" cy="646785"/>
          </a:xfrm>
        </p:spPr>
        <p:txBody>
          <a:bodyPr vert="horz" lIns="91440" tIns="45720" rIns="91440" bIns="45720" rtlCol="0">
            <a:normAutofit/>
          </a:bodyPr>
          <a:lstStyle/>
          <a:p>
            <a:pPr marL="0" indent="0">
              <a:buNone/>
            </a:pPr>
            <a:r>
              <a:rPr lang="en-US" sz="2400" kern="1200" dirty="0">
                <a:solidFill>
                  <a:schemeClr val="tx1"/>
                </a:solidFill>
                <a:latin typeface="Arial" panose="020B0604020202020204" pitchFamily="34" charset="0"/>
                <a:cs typeface="Arial" panose="020B0604020202020204" pitchFamily="34" charset="0"/>
              </a:rPr>
              <a:t>Proper Shade</a:t>
            </a:r>
          </a:p>
        </p:txBody>
      </p:sp>
    </p:spTree>
    <p:extLst>
      <p:ext uri="{BB962C8B-B14F-4D97-AF65-F5344CB8AC3E}">
        <p14:creationId xmlns:p14="http://schemas.microsoft.com/office/powerpoint/2010/main" val="470359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1574F1-EA1B-D85A-2239-DA8B10F6E82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C7B0005-5C49-A1A8-2778-1CB952025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FE681905-A635-F0BF-A442-BD25E52CCA62}"/>
              </a:ext>
            </a:extLst>
          </p:cNvPr>
          <p:cNvSpPr>
            <a:spLocks noGrp="1"/>
          </p:cNvSpPr>
          <p:nvPr>
            <p:ph type="title"/>
          </p:nvPr>
        </p:nvSpPr>
        <p:spPr>
          <a:xfrm>
            <a:off x="1295400" y="669925"/>
            <a:ext cx="4800600" cy="1325563"/>
          </a:xfrm>
        </p:spPr>
        <p:txBody>
          <a:bodyPr anchor="b">
            <a:normAutofit/>
          </a:bodyPr>
          <a:lstStyle/>
          <a:p>
            <a:r>
              <a:rPr lang="en-US" dirty="0">
                <a:solidFill>
                  <a:schemeClr val="bg1"/>
                </a:solidFill>
                <a:latin typeface="Arial" panose="020B0604020202020204" pitchFamily="34" charset="0"/>
                <a:cs typeface="Arial" panose="020B0604020202020204" pitchFamily="34" charset="0"/>
              </a:rPr>
              <a:t>Management</a:t>
            </a:r>
          </a:p>
        </p:txBody>
      </p:sp>
      <p:cxnSp>
        <p:nvCxnSpPr>
          <p:cNvPr id="12" name="Straight Connector 11">
            <a:extLst>
              <a:ext uri="{FF2B5EF4-FFF2-40B4-BE49-F238E27FC236}">
                <a16:creationId xmlns:a16="http://schemas.microsoft.com/office/drawing/2014/main" id="{70EC8EAF-407B-C969-5980-F22302F912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551CA7-6052-5EB3-D30A-A42BC55ACCB9}"/>
              </a:ext>
            </a:extLst>
          </p:cNvPr>
          <p:cNvSpPr>
            <a:spLocks noGrp="1"/>
          </p:cNvSpPr>
          <p:nvPr>
            <p:ph idx="1"/>
          </p:nvPr>
        </p:nvSpPr>
        <p:spPr>
          <a:xfrm>
            <a:off x="1463202" y="3360356"/>
            <a:ext cx="4800600" cy="2827720"/>
          </a:xfrm>
        </p:spPr>
        <p:txBody>
          <a:bodyPr>
            <a:normAutofit/>
          </a:bodyPr>
          <a:lstStyle/>
          <a:p>
            <a:pPr marL="0" indent="0">
              <a:buNone/>
            </a:pPr>
            <a:r>
              <a:rPr lang="en-US" dirty="0">
                <a:solidFill>
                  <a:schemeClr val="bg1"/>
                </a:solidFill>
                <a:latin typeface="Arial" panose="020B0604020202020204" pitchFamily="34" charset="0"/>
                <a:cs typeface="Arial" panose="020B0604020202020204" pitchFamily="34" charset="0"/>
              </a:rPr>
              <a:t>Proper Shade</a:t>
            </a:r>
          </a:p>
        </p:txBody>
      </p:sp>
      <p:sp>
        <p:nvSpPr>
          <p:cNvPr id="14" name="Rectangle 13">
            <a:extLst>
              <a:ext uri="{FF2B5EF4-FFF2-40B4-BE49-F238E27FC236}">
                <a16:creationId xmlns:a16="http://schemas.microsoft.com/office/drawing/2014/main" id="{0690CC9D-F058-3E4E-8175-DEDB9ECE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E58B44-86D7-FE79-369C-6B0462E2F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3">
            <a:extLst>
              <a:ext uri="{FF2B5EF4-FFF2-40B4-BE49-F238E27FC236}">
                <a16:creationId xmlns:a16="http://schemas.microsoft.com/office/drawing/2014/main" id="{CBF93B9D-C744-4B80-C5F6-3D7CBD048D24}"/>
              </a:ext>
            </a:extLst>
          </p:cNvPr>
          <p:cNvSpPr/>
          <p:nvPr/>
        </p:nvSpPr>
        <p:spPr>
          <a:xfrm>
            <a:off x="7992746" y="3888756"/>
            <a:ext cx="3660910" cy="2638797"/>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Times New Roman"/>
                <a:ea typeface="+mn-ea"/>
                <a:cs typeface="+mn-cs"/>
              </a:rPr>
              <a:t>Portable  8 </a:t>
            </a:r>
            <a:r>
              <a:rPr kumimoji="0" lang="en-US" sz="1800" b="1" i="0" u="none" strike="noStrike" kern="0" cap="none" spc="0" normalizeH="0" baseline="0" noProof="0" dirty="0" err="1">
                <a:ln>
                  <a:noFill/>
                </a:ln>
                <a:solidFill>
                  <a:prstClr val="white"/>
                </a:solidFill>
                <a:effectLst/>
                <a:uLnTx/>
                <a:uFillTx/>
                <a:latin typeface="Times New Roman"/>
                <a:ea typeface="+mn-ea"/>
                <a:cs typeface="+mn-cs"/>
              </a:rPr>
              <a:t>ft</a:t>
            </a:r>
            <a:r>
              <a:rPr kumimoji="0" lang="en-US" sz="1800" b="1" i="0" u="none" strike="noStrike" kern="0" cap="none" spc="0" normalizeH="0" baseline="0" noProof="0" dirty="0">
                <a:ln>
                  <a:noFill/>
                </a:ln>
                <a:solidFill>
                  <a:prstClr val="white"/>
                </a:solidFill>
                <a:effectLst/>
                <a:uLnTx/>
                <a:uFillTx/>
                <a:latin typeface="Times New Roman"/>
                <a:ea typeface="+mn-ea"/>
                <a:cs typeface="+mn-cs"/>
              </a:rPr>
              <a:t> x 12 </a:t>
            </a:r>
            <a:r>
              <a:rPr kumimoji="0" lang="en-US" sz="1800" b="1" i="0" u="none" strike="noStrike" kern="0" cap="none" spc="0" normalizeH="0" baseline="0" noProof="0" dirty="0" err="1">
                <a:ln>
                  <a:noFill/>
                </a:ln>
                <a:solidFill>
                  <a:prstClr val="white"/>
                </a:solidFill>
                <a:effectLst/>
                <a:uLnTx/>
                <a:uFillTx/>
                <a:latin typeface="Times New Roman"/>
                <a:ea typeface="+mn-ea"/>
                <a:cs typeface="+mn-cs"/>
              </a:rPr>
              <a:t>ft</a:t>
            </a:r>
            <a:r>
              <a:rPr kumimoji="0" lang="en-US" sz="1800" b="1" i="0" u="none" strike="noStrike" kern="0" cap="none" spc="0" normalizeH="0" baseline="0" noProof="0" dirty="0">
                <a:ln>
                  <a:noFill/>
                </a:ln>
                <a:solidFill>
                  <a:prstClr val="white"/>
                </a:solidFill>
                <a:effectLst/>
                <a:uLnTx/>
                <a:uFillTx/>
                <a:latin typeface="Times New Roman"/>
                <a:ea typeface="+mn-ea"/>
                <a:cs typeface="+mn-cs"/>
              </a:rPr>
              <a:t> Shade with Metal Roof</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Times New Roman"/>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Times New Roman"/>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Times New Roman"/>
                <a:ea typeface="+mn-ea"/>
                <a:cs typeface="+mn-cs"/>
              </a:rPr>
              <a:t>Forage: both endophyte infected and endophyte free fescue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Times New Roman"/>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Times New Roman"/>
                <a:ea typeface="+mn-ea"/>
                <a:cs typeface="+mn-cs"/>
              </a:rPr>
              <a:t>Most dramatic increase was on endophyte infected fescue</a:t>
            </a:r>
          </a:p>
        </p:txBody>
      </p:sp>
      <p:graphicFrame>
        <p:nvGraphicFramePr>
          <p:cNvPr id="9" name="Chart 8">
            <a:extLst>
              <a:ext uri="{FF2B5EF4-FFF2-40B4-BE49-F238E27FC236}">
                <a16:creationId xmlns:a16="http://schemas.microsoft.com/office/drawing/2014/main" id="{D141DE9F-550A-8CDC-BB61-9EC932ED80F5}"/>
              </a:ext>
            </a:extLst>
          </p:cNvPr>
          <p:cNvGraphicFramePr/>
          <p:nvPr>
            <p:extLst>
              <p:ext uri="{D42A27DB-BD31-4B8C-83A1-F6EECF244321}">
                <p14:modId xmlns:p14="http://schemas.microsoft.com/office/powerpoint/2010/main" val="463758425"/>
              </p:ext>
            </p:extLst>
          </p:nvPr>
        </p:nvGraphicFramePr>
        <p:xfrm>
          <a:off x="6431603" y="182859"/>
          <a:ext cx="3996261" cy="3177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4868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618B1-5CAC-E95A-5EF9-88CAE7CDC24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Management</a:t>
            </a:r>
          </a:p>
        </p:txBody>
      </p:sp>
      <p:graphicFrame>
        <p:nvGraphicFramePr>
          <p:cNvPr id="6" name="Content Placeholder 2">
            <a:extLst>
              <a:ext uri="{FF2B5EF4-FFF2-40B4-BE49-F238E27FC236}">
                <a16:creationId xmlns:a16="http://schemas.microsoft.com/office/drawing/2014/main" id="{4BA0C7C6-E187-649C-4058-F57D147E44F5}"/>
              </a:ext>
            </a:extLst>
          </p:cNvPr>
          <p:cNvGraphicFramePr>
            <a:graphicFrameLocks noGrp="1"/>
          </p:cNvGraphicFramePr>
          <p:nvPr>
            <p:ph idx="1"/>
            <p:extLst>
              <p:ext uri="{D42A27DB-BD31-4B8C-83A1-F6EECF244321}">
                <p14:modId xmlns:p14="http://schemas.microsoft.com/office/powerpoint/2010/main" val="382478349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http://www.sites.ext.vt.edu/virtualfarm/images/main_cow.jpg">
            <a:extLst>
              <a:ext uri="{FF2B5EF4-FFF2-40B4-BE49-F238E27FC236}">
                <a16:creationId xmlns:a16="http://schemas.microsoft.com/office/drawing/2014/main" id="{88437913-3FF2-1C55-64FA-0F4B3467AD1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136" y="3342968"/>
            <a:ext cx="3778660" cy="28339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files.hostgator.co.in/hostgator190767/image/milk-can.jpg">
            <a:extLst>
              <a:ext uri="{FF2B5EF4-FFF2-40B4-BE49-F238E27FC236}">
                <a16:creationId xmlns:a16="http://schemas.microsoft.com/office/drawing/2014/main" id="{7A8AD8DF-B64D-F074-C959-31E85397AF54}"/>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7968" t="1842" r="19365" b="1397"/>
          <a:stretch/>
        </p:blipFill>
        <p:spPr bwMode="auto">
          <a:xfrm>
            <a:off x="9436247" y="3216120"/>
            <a:ext cx="1917553" cy="2960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470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s://mysticmiss.files.wordpress.com/2008/10/sperm.jpg">
            <a:extLst>
              <a:ext uri="{FF2B5EF4-FFF2-40B4-BE49-F238E27FC236}">
                <a16:creationId xmlns:a16="http://schemas.microsoft.com/office/drawing/2014/main" id="{D4B0271C-8637-1CE6-A6E9-2F088A7D5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8" r="2410" b="-1"/>
          <a:stretch>
            <a:fillRect/>
          </a:stretch>
        </p:blipFill>
        <p:spPr bwMode="auto">
          <a:xfrm>
            <a:off x="0" y="10"/>
            <a:ext cx="9438967" cy="6857990"/>
          </a:xfrm>
          <a:prstGeom prst="rect">
            <a:avLst/>
          </a:prstGeom>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5C160A-6461-CF46-BAD1-B7A3C5739867}"/>
              </a:ext>
            </a:extLst>
          </p:cNvPr>
          <p:cNvSpPr>
            <a:spLocks noGrp="1"/>
          </p:cNvSpPr>
          <p:nvPr>
            <p:ph type="title"/>
          </p:nvPr>
        </p:nvSpPr>
        <p:spPr>
          <a:xfrm>
            <a:off x="7531610" y="365125"/>
            <a:ext cx="3822189" cy="1899912"/>
          </a:xfrm>
        </p:spPr>
        <p:txBody>
          <a:bodyPr>
            <a:normAutofit/>
          </a:bodyPr>
          <a:lstStyle/>
          <a:p>
            <a:r>
              <a:rPr kumimoji="0" lang="en-US" sz="4000" b="0"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t>Management</a:t>
            </a:r>
            <a:endParaRPr lang="en-US" sz="4000"/>
          </a:p>
        </p:txBody>
      </p:sp>
      <p:sp>
        <p:nvSpPr>
          <p:cNvPr id="3" name="Content Placeholder 2">
            <a:extLst>
              <a:ext uri="{FF2B5EF4-FFF2-40B4-BE49-F238E27FC236}">
                <a16:creationId xmlns:a16="http://schemas.microsoft.com/office/drawing/2014/main" id="{361797E7-57C3-4D5D-A0B1-A4BE7526DCBC}"/>
              </a:ext>
            </a:extLst>
          </p:cNvPr>
          <p:cNvSpPr>
            <a:spLocks noGrp="1"/>
          </p:cNvSpPr>
          <p:nvPr>
            <p:ph idx="1"/>
          </p:nvPr>
        </p:nvSpPr>
        <p:spPr>
          <a:xfrm>
            <a:off x="7531610" y="2434201"/>
            <a:ext cx="3822189" cy="3742762"/>
          </a:xfrm>
        </p:spPr>
        <p:txBody>
          <a:bodyPr>
            <a:normAutofit/>
          </a:bodyPr>
          <a:lstStyle/>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r>
              <a:rPr kumimoji="0" lang="en-US" b="0" i="0" u="sng" strike="noStrike" kern="1200" cap="none" spc="0" normalizeH="0" baseline="0" noProof="0" dirty="0">
                <a:ln>
                  <a:noFill/>
                </a:ln>
                <a:effectLst/>
                <a:uLnTx/>
                <a:uFillTx/>
                <a:latin typeface="Arial" panose="020B0604020202020204" pitchFamily="34" charset="0"/>
                <a:cs typeface="Arial" panose="020B0604020202020204" pitchFamily="34" charset="0"/>
              </a:rPr>
              <a:t>Shade &amp; Fertility</a:t>
            </a:r>
          </a:p>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MO pregnancy rate:</a:t>
            </a:r>
          </a:p>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Shade: </a:t>
            </a:r>
            <a:r>
              <a:rPr kumimoji="0" lang="en-US" sz="2000" b="0" i="0" u="sng" strike="noStrike" kern="1200" cap="none" spc="0" normalizeH="0" baseline="0" noProof="0" dirty="0">
                <a:ln>
                  <a:noFill/>
                </a:ln>
                <a:effectLst/>
                <a:uLnTx/>
                <a:uFillTx/>
                <a:latin typeface="Arial" panose="020B0604020202020204" pitchFamily="34" charset="0"/>
                <a:cs typeface="Arial" panose="020B0604020202020204" pitchFamily="34" charset="0"/>
              </a:rPr>
              <a:t>87.5%</a:t>
            </a:r>
          </a:p>
          <a:p>
            <a:pPr marL="0" marR="0" lvl="0" indent="0" defTabSz="914400" rtl="0" eaLnBrk="1" fontAlgn="auto" latinLnBrk="0" hangingPunct="1">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No Shade: </a:t>
            </a:r>
            <a:r>
              <a:rPr kumimoji="0" lang="en-US" sz="2000" b="0" i="0" u="sng" strike="noStrike" kern="1200" cap="none" spc="0" normalizeH="0" baseline="0" noProof="0" dirty="0">
                <a:ln>
                  <a:noFill/>
                </a:ln>
                <a:effectLst/>
                <a:uLnTx/>
                <a:uFillTx/>
                <a:latin typeface="Arial" panose="020B0604020202020204" pitchFamily="34" charset="0"/>
                <a:cs typeface="Arial" panose="020B0604020202020204" pitchFamily="34" charset="0"/>
              </a:rPr>
              <a:t>50%</a:t>
            </a:r>
            <a:endParaRPr lang="en-US" sz="20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508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2" descr="http://www.shiffrar.com/blog/wp-content/uploads/2013/02/feedlot.jpg">
            <a:extLst>
              <a:ext uri="{FF2B5EF4-FFF2-40B4-BE49-F238E27FC236}">
                <a16:creationId xmlns:a16="http://schemas.microsoft.com/office/drawing/2014/main" id="{20859E0B-90F3-8E34-96F8-31B1664E6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182" b="-1"/>
          <a:stretch>
            <a:fillRect/>
          </a:stretch>
        </p:blipFill>
        <p:spPr bwMode="auto">
          <a:xfrm>
            <a:off x="20" y="10"/>
            <a:ext cx="994706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D378E61-C7FE-ED04-3472-98524B5DD134}"/>
              </a:ext>
            </a:extLst>
          </p:cNvPr>
          <p:cNvSpPr>
            <a:spLocks noGrp="1"/>
          </p:cNvSpPr>
          <p:nvPr>
            <p:ph type="title"/>
          </p:nvPr>
        </p:nvSpPr>
        <p:spPr>
          <a:xfrm>
            <a:off x="8046720" y="204939"/>
            <a:ext cx="3633746" cy="1588422"/>
          </a:xfrm>
        </p:spPr>
        <p:txBody>
          <a:bodyPr vert="horz" lIns="91440" tIns="45720" rIns="91440" bIns="45720" rtlCol="0" anchor="b">
            <a:normAutofit/>
          </a:bodyPr>
          <a:lstStyle/>
          <a:p>
            <a:r>
              <a:rPr lang="en-US" sz="3600" dirty="0">
                <a:latin typeface="Arial" panose="020B0604020202020204" pitchFamily="34" charset="0"/>
                <a:cs typeface="Arial" panose="020B0604020202020204" pitchFamily="34" charset="0"/>
              </a:rPr>
              <a:t>Management</a:t>
            </a:r>
          </a:p>
        </p:txBody>
      </p:sp>
      <p:sp>
        <p:nvSpPr>
          <p:cNvPr id="4" name="Content Placeholder 5">
            <a:extLst>
              <a:ext uri="{FF2B5EF4-FFF2-40B4-BE49-F238E27FC236}">
                <a16:creationId xmlns:a16="http://schemas.microsoft.com/office/drawing/2014/main" id="{BDB0C8B8-96CD-BF9F-4BB8-1D13CCCCB35F}"/>
              </a:ext>
            </a:extLst>
          </p:cNvPr>
          <p:cNvSpPr txBox="1">
            <a:spLocks/>
          </p:cNvSpPr>
          <p:nvPr/>
        </p:nvSpPr>
        <p:spPr>
          <a:xfrm>
            <a:off x="8046719" y="1998289"/>
            <a:ext cx="3633747" cy="4284524"/>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fontAlgn="auto">
              <a:lnSpc>
                <a:spcPct val="90000"/>
              </a:lnSpc>
              <a:spcBef>
                <a:spcPct val="20000"/>
              </a:spcBef>
              <a:spcAft>
                <a:spcPts val="0"/>
              </a:spcAft>
              <a:buClrTx/>
              <a:buSzTx/>
              <a:buNone/>
              <a:tabLst/>
              <a:defRPr/>
            </a:pPr>
            <a:r>
              <a:rPr kumimoji="0" lang="en-US" sz="3300" b="0" i="0" u="sng" strike="noStrike" cap="none" spc="0" normalizeH="0" baseline="0" noProof="0" dirty="0">
                <a:ln>
                  <a:noFill/>
                </a:ln>
                <a:effectLst/>
                <a:uLnTx/>
                <a:uFillTx/>
                <a:latin typeface="Arial" panose="020B0604020202020204" pitchFamily="34" charset="0"/>
                <a:cs typeface="Arial" panose="020B0604020202020204" pitchFamily="34" charset="0"/>
              </a:rPr>
              <a:t>Sprinklers</a:t>
            </a:r>
          </a:p>
          <a:p>
            <a:pPr marL="342900" marR="0" lvl="0" indent="-228600" fontAlgn="auto">
              <a:lnSpc>
                <a:spcPct val="90000"/>
              </a:lnSpc>
              <a:spcBef>
                <a:spcPct val="20000"/>
              </a:spcBef>
              <a:spcAft>
                <a:spcPts val="0"/>
              </a:spcAft>
              <a:buClrTx/>
              <a:buSzTx/>
              <a:tabLst/>
              <a:defRPr/>
            </a:pPr>
            <a:r>
              <a:rPr kumimoji="0" lang="en-US" sz="2300" b="0" i="0" u="none" strike="noStrike" cap="none" spc="0" normalizeH="0" baseline="0" noProof="0" dirty="0">
                <a:ln>
                  <a:noFill/>
                </a:ln>
                <a:effectLst/>
                <a:uLnTx/>
                <a:uFillTx/>
                <a:latin typeface="Arial" panose="020B0604020202020204" pitchFamily="34" charset="0"/>
                <a:cs typeface="Arial" panose="020B0604020202020204" pitchFamily="34" charset="0"/>
              </a:rPr>
              <a:t>Use large droplets – not a mist</a:t>
            </a:r>
          </a:p>
          <a:p>
            <a:pPr marL="342900" marR="0" lvl="0" indent="-228600" fontAlgn="auto">
              <a:lnSpc>
                <a:spcPct val="90000"/>
              </a:lnSpc>
              <a:spcBef>
                <a:spcPct val="20000"/>
              </a:spcBef>
              <a:spcAft>
                <a:spcPts val="0"/>
              </a:spcAft>
              <a:buClrTx/>
              <a:buSzTx/>
              <a:tabLst/>
              <a:defRPr/>
            </a:pPr>
            <a:endParaRPr kumimoji="0" lang="en-US" sz="23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228600" fontAlgn="auto">
              <a:lnSpc>
                <a:spcPct val="90000"/>
              </a:lnSpc>
              <a:spcBef>
                <a:spcPct val="20000"/>
              </a:spcBef>
              <a:spcAft>
                <a:spcPts val="0"/>
              </a:spcAft>
              <a:buClrTx/>
              <a:buSzTx/>
              <a:tabLst/>
              <a:defRPr/>
            </a:pPr>
            <a:r>
              <a:rPr kumimoji="0" lang="en-US" sz="2300" b="0" i="0" u="none" strike="noStrike" cap="none" spc="0" normalizeH="0" baseline="0" noProof="0" dirty="0">
                <a:ln>
                  <a:noFill/>
                </a:ln>
                <a:effectLst/>
                <a:uLnTx/>
                <a:uFillTx/>
                <a:latin typeface="Arial" panose="020B0604020202020204" pitchFamily="34" charset="0"/>
                <a:cs typeface="Arial" panose="020B0604020202020204" pitchFamily="34" charset="0"/>
              </a:rPr>
              <a:t>Wet the animals to the hide</a:t>
            </a:r>
          </a:p>
          <a:p>
            <a:pPr marL="342900" marR="0" lvl="0" indent="-228600" fontAlgn="auto">
              <a:lnSpc>
                <a:spcPct val="90000"/>
              </a:lnSpc>
              <a:spcBef>
                <a:spcPct val="20000"/>
              </a:spcBef>
              <a:spcAft>
                <a:spcPts val="0"/>
              </a:spcAft>
              <a:buClrTx/>
              <a:buSzTx/>
              <a:tabLst/>
              <a:defRPr/>
            </a:pPr>
            <a:endParaRPr kumimoji="0" lang="en-US" sz="23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228600" fontAlgn="auto">
              <a:lnSpc>
                <a:spcPct val="90000"/>
              </a:lnSpc>
              <a:spcBef>
                <a:spcPct val="20000"/>
              </a:spcBef>
              <a:spcAft>
                <a:spcPts val="0"/>
              </a:spcAft>
              <a:buClrTx/>
              <a:buSzTx/>
              <a:tabLst/>
              <a:defRPr/>
            </a:pPr>
            <a:r>
              <a:rPr kumimoji="0" lang="en-US" sz="2300" b="0" i="0" u="none" strike="noStrike" cap="none" spc="0" normalizeH="0" baseline="0" noProof="0" dirty="0">
                <a:ln>
                  <a:noFill/>
                </a:ln>
                <a:effectLst/>
                <a:uLnTx/>
                <a:uFillTx/>
                <a:latin typeface="Arial" panose="020B0604020202020204" pitchFamily="34" charset="0"/>
                <a:cs typeface="Arial" panose="020B0604020202020204" pitchFamily="34" charset="0"/>
              </a:rPr>
              <a:t>Once you start with a sprinkler, continue until the heat wave is over</a:t>
            </a:r>
          </a:p>
          <a:p>
            <a:pPr marL="342900" marR="0" lvl="0" indent="-228600" fontAlgn="auto">
              <a:lnSpc>
                <a:spcPct val="90000"/>
              </a:lnSpc>
              <a:spcBef>
                <a:spcPct val="20000"/>
              </a:spcBef>
              <a:spcAft>
                <a:spcPts val="0"/>
              </a:spcAft>
              <a:buClrTx/>
              <a:buSzTx/>
              <a:tabLst/>
              <a:defRPr/>
            </a:pPr>
            <a:endParaRPr kumimoji="0" lang="en-US" sz="23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228600" fontAlgn="auto">
              <a:lnSpc>
                <a:spcPct val="90000"/>
              </a:lnSpc>
              <a:spcBef>
                <a:spcPct val="20000"/>
              </a:spcBef>
              <a:spcAft>
                <a:spcPts val="0"/>
              </a:spcAft>
              <a:buClrTx/>
              <a:buSzTx/>
              <a:tabLst/>
              <a:defRPr/>
            </a:pPr>
            <a:r>
              <a:rPr kumimoji="0" lang="en-US" sz="2300" b="0" i="0" u="none" strike="noStrike" cap="none" spc="0" normalizeH="0" baseline="0" noProof="0" dirty="0">
                <a:ln>
                  <a:noFill/>
                </a:ln>
                <a:effectLst/>
                <a:uLnTx/>
                <a:uFillTx/>
                <a:latin typeface="Arial" panose="020B0604020202020204" pitchFamily="34" charset="0"/>
                <a:cs typeface="Arial" panose="020B0604020202020204" pitchFamily="34" charset="0"/>
              </a:rPr>
              <a:t>Consider multiple sprinklers</a:t>
            </a:r>
          </a:p>
          <a:p>
            <a:pPr marL="342900" marR="0" lvl="0" indent="-228600" fontAlgn="auto">
              <a:lnSpc>
                <a:spcPct val="90000"/>
              </a:lnSpc>
              <a:spcBef>
                <a:spcPct val="20000"/>
              </a:spcBef>
              <a:spcAft>
                <a:spcPts val="0"/>
              </a:spcAft>
              <a:buClrTx/>
              <a:buSzTx/>
              <a:tabLst/>
              <a:defRPr/>
            </a:pPr>
            <a:endParaRPr kumimoji="0" lang="en-US" sz="23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228600" fontAlgn="auto">
              <a:lnSpc>
                <a:spcPct val="90000"/>
              </a:lnSpc>
              <a:spcBef>
                <a:spcPct val="20000"/>
              </a:spcBef>
              <a:spcAft>
                <a:spcPts val="0"/>
              </a:spcAft>
              <a:buClrTx/>
              <a:buSzTx/>
              <a:tabLst/>
              <a:defRPr/>
            </a:pPr>
            <a:r>
              <a:rPr kumimoji="0" lang="en-US" sz="2300" b="0" i="0" u="none" strike="noStrike" cap="none" spc="0" normalizeH="0" baseline="0" noProof="0" dirty="0">
                <a:ln>
                  <a:noFill/>
                </a:ln>
                <a:effectLst/>
                <a:uLnTx/>
                <a:uFillTx/>
                <a:latin typeface="Arial" panose="020B0604020202020204" pitchFamily="34" charset="0"/>
                <a:cs typeface="Arial" panose="020B0604020202020204" pitchFamily="34" charset="0"/>
              </a:rPr>
              <a:t>Avoid sprinklers around congested areas</a:t>
            </a:r>
          </a:p>
          <a:p>
            <a:pPr marL="342900" marR="0" lvl="0" indent="-228600" fontAlgn="auto">
              <a:lnSpc>
                <a:spcPct val="90000"/>
              </a:lnSpc>
              <a:spcBef>
                <a:spcPct val="20000"/>
              </a:spcBef>
              <a:spcAft>
                <a:spcPts val="0"/>
              </a:spcAft>
              <a:buClrTx/>
              <a:buSzTx/>
              <a:tabLst/>
              <a:defRPr/>
            </a:pPr>
            <a:endParaRPr kumimoji="0" lang="en-US" sz="1400" b="0" i="0" u="none" strike="noStrike" cap="none" spc="0" normalizeH="0" baseline="0" noProof="0" dirty="0">
              <a:ln>
                <a:noFill/>
              </a:ln>
              <a:effectLst/>
              <a:uLnTx/>
              <a:uFillTx/>
            </a:endParaRPr>
          </a:p>
        </p:txBody>
      </p:sp>
    </p:spTree>
    <p:extLst>
      <p:ext uri="{BB962C8B-B14F-4D97-AF65-F5344CB8AC3E}">
        <p14:creationId xmlns:p14="http://schemas.microsoft.com/office/powerpoint/2010/main" val="2471461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70EA55F-E685-6312-9F78-813EB2B3B37A}"/>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latin typeface="Arial" panose="020B0604020202020204" pitchFamily="34" charset="0"/>
                <a:cs typeface="Arial" panose="020B0604020202020204" pitchFamily="34" charset="0"/>
              </a:rPr>
              <a:t>Management</a:t>
            </a:r>
          </a:p>
        </p:txBody>
      </p:sp>
      <p:cxnSp>
        <p:nvCxnSpPr>
          <p:cNvPr id="15" name="Straight Connector 1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BD4621A-EEFB-61BF-79C9-3026BDD852A0}"/>
              </a:ext>
            </a:extLst>
          </p:cNvPr>
          <p:cNvSpPr>
            <a:spLocks noGrp="1"/>
          </p:cNvSpPr>
          <p:nvPr>
            <p:ph idx="1"/>
          </p:nvPr>
        </p:nvSpPr>
        <p:spPr>
          <a:xfrm>
            <a:off x="897769" y="1909192"/>
            <a:ext cx="4586513" cy="3647710"/>
          </a:xfrm>
        </p:spPr>
        <p:txBody>
          <a:bodyPr anchor="ctr">
            <a:normAutofit/>
          </a:bodyPr>
          <a:lstStyle/>
          <a:p>
            <a:pPr marL="0" indent="0">
              <a:buNone/>
            </a:pPr>
            <a:r>
              <a:rPr lang="en-US" sz="2000">
                <a:solidFill>
                  <a:schemeClr val="bg1"/>
                </a:solidFill>
                <a:latin typeface="Arial" panose="020B0604020202020204" pitchFamily="34" charset="0"/>
                <a:cs typeface="Arial" panose="020B0604020202020204" pitchFamily="34" charset="0"/>
              </a:rPr>
              <a:t>Body Condition Score</a:t>
            </a:r>
          </a:p>
          <a:p>
            <a:r>
              <a:rPr lang="en-US" sz="2000">
                <a:solidFill>
                  <a:schemeClr val="bg1"/>
                </a:solidFill>
                <a:latin typeface="Arial" panose="020B0604020202020204" pitchFamily="34" charset="0"/>
                <a:cs typeface="Arial" panose="020B0604020202020204" pitchFamily="34" charset="0"/>
              </a:rPr>
              <a:t>Best Tool and Its </a:t>
            </a:r>
            <a:r>
              <a:rPr lang="en-US" sz="2000" u="sng">
                <a:solidFill>
                  <a:schemeClr val="bg1"/>
                </a:solidFill>
                <a:latin typeface="Arial" panose="020B0604020202020204" pitchFamily="34" charset="0"/>
                <a:cs typeface="Arial" panose="020B0604020202020204" pitchFamily="34" charset="0"/>
              </a:rPr>
              <a:t>Free</a:t>
            </a:r>
            <a:br>
              <a:rPr lang="en-US" sz="2000">
                <a:solidFill>
                  <a:schemeClr val="bg1"/>
                </a:solidFill>
                <a:latin typeface="Arial" panose="020B0604020202020204" pitchFamily="34" charset="0"/>
                <a:cs typeface="Arial" panose="020B0604020202020204" pitchFamily="34" charset="0"/>
              </a:rPr>
            </a:br>
            <a:endParaRPr lang="en-US" sz="2000">
              <a:solidFill>
                <a:schemeClr val="bg1"/>
              </a:solidFill>
              <a:latin typeface="Arial" panose="020B0604020202020204" pitchFamily="34" charset="0"/>
              <a:cs typeface="Arial" panose="020B0604020202020204" pitchFamily="34" charset="0"/>
            </a:endParaRPr>
          </a:p>
          <a:p>
            <a:r>
              <a:rPr lang="en-US" sz="2000">
                <a:solidFill>
                  <a:schemeClr val="bg1"/>
                </a:solidFill>
                <a:latin typeface="Arial" panose="020B0604020202020204" pitchFamily="34" charset="0"/>
                <a:cs typeface="Arial" panose="020B0604020202020204" pitchFamily="34" charset="0"/>
              </a:rPr>
              <a:t>Use it to manage your herd’s nutritional needs</a:t>
            </a:r>
          </a:p>
        </p:txBody>
      </p:sp>
      <p:pic>
        <p:nvPicPr>
          <p:cNvPr id="7" name="Picture 2" descr="http://pubs.ext.vt.edu/400/400-761/L_IMG_fig_2.jpg">
            <a:extLst>
              <a:ext uri="{FF2B5EF4-FFF2-40B4-BE49-F238E27FC236}">
                <a16:creationId xmlns:a16="http://schemas.microsoft.com/office/drawing/2014/main" id="{1BCE1CA2-E9EB-E635-8C69-0C9E500D8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418" r="-3" b="10993"/>
          <a:stretch>
            <a:fillRect/>
          </a:stretch>
        </p:blipFill>
        <p:spPr bwMode="auto">
          <a:xfrm>
            <a:off x="6525453" y="1"/>
            <a:ext cx="5666547" cy="339802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4" descr="http://www.futurebeef.com.au/wp-content/uploads/2012/01/Body_condition_score_1.jpg">
            <a:extLst>
              <a:ext uri="{FF2B5EF4-FFF2-40B4-BE49-F238E27FC236}">
                <a16:creationId xmlns:a16="http://schemas.microsoft.com/office/drawing/2014/main" id="{FE481A3F-9181-FF6D-0238-7CAAF68D2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2" b="5136"/>
          <a:stretch>
            <a:fillRect/>
          </a:stretch>
        </p:blipFill>
        <p:spPr bwMode="auto">
          <a:xfrm>
            <a:off x="6522277" y="3398024"/>
            <a:ext cx="5669723" cy="34690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4A812A5-6479-8C29-31E2-C9177EBA15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91129">
            <a:off x="4575785" y="4036141"/>
            <a:ext cx="1940172" cy="25091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661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22C06F-9347-53C6-38CA-7A64477F7B4D}"/>
              </a:ext>
            </a:extLst>
          </p:cNvPr>
          <p:cNvSpPr>
            <a:spLocks noGrp="1"/>
          </p:cNvSpPr>
          <p:nvPr>
            <p:ph type="title"/>
          </p:nvPr>
        </p:nvSpPr>
        <p:spPr>
          <a:xfrm>
            <a:off x="838200" y="556995"/>
            <a:ext cx="10515600" cy="1133693"/>
          </a:xfrm>
        </p:spPr>
        <p:txBody>
          <a:bodyPr>
            <a:normAutofit/>
          </a:bodyPr>
          <a:lstStyle/>
          <a:p>
            <a:r>
              <a:rPr lang="en-US" sz="5200" dirty="0">
                <a:latin typeface="Arial" panose="020B0604020202020204" pitchFamily="34" charset="0"/>
                <a:cs typeface="Arial" panose="020B0604020202020204" pitchFamily="34" charset="0"/>
              </a:rPr>
              <a:t>Review</a:t>
            </a:r>
          </a:p>
        </p:txBody>
      </p:sp>
      <p:graphicFrame>
        <p:nvGraphicFramePr>
          <p:cNvPr id="5" name="Content Placeholder 2">
            <a:extLst>
              <a:ext uri="{FF2B5EF4-FFF2-40B4-BE49-F238E27FC236}">
                <a16:creationId xmlns:a16="http://schemas.microsoft.com/office/drawing/2014/main" id="{5D97E8D2-DDCC-4271-2DF4-01263A4A5503}"/>
              </a:ext>
            </a:extLst>
          </p:cNvPr>
          <p:cNvGraphicFramePr>
            <a:graphicFrameLocks noGrp="1"/>
          </p:cNvGraphicFramePr>
          <p:nvPr>
            <p:ph idx="1"/>
            <p:extLst>
              <p:ext uri="{D42A27DB-BD31-4B8C-83A1-F6EECF244321}">
                <p14:modId xmlns:p14="http://schemas.microsoft.com/office/powerpoint/2010/main" val="29765623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0598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773A-94BC-162D-068C-D8858A4C9FD4}"/>
              </a:ext>
            </a:extLst>
          </p:cNvPr>
          <p:cNvSpPr>
            <a:spLocks noGrp="1"/>
          </p:cNvSpPr>
          <p:nvPr>
            <p:ph type="title"/>
          </p:nvPr>
        </p:nvSpPr>
        <p:spPr>
          <a:xfrm>
            <a:off x="481013" y="3752849"/>
            <a:ext cx="3290887" cy="2452687"/>
          </a:xfrm>
        </p:spPr>
        <p:txBody>
          <a:bodyPr anchor="ctr">
            <a:normAutofit/>
          </a:bodyPr>
          <a:lstStyle/>
          <a:p>
            <a:r>
              <a:rPr lang="en-US" sz="3600" dirty="0">
                <a:latin typeface="Arial" panose="020B0604020202020204" pitchFamily="34" charset="0"/>
                <a:cs typeface="Arial" panose="020B0604020202020204" pitchFamily="34" charset="0"/>
              </a:rPr>
              <a:t>Heat Stress</a:t>
            </a:r>
          </a:p>
        </p:txBody>
      </p:sp>
      <p:pic>
        <p:nvPicPr>
          <p:cNvPr id="5" name="Picture 4">
            <a:extLst>
              <a:ext uri="{FF2B5EF4-FFF2-40B4-BE49-F238E27FC236}">
                <a16:creationId xmlns:a16="http://schemas.microsoft.com/office/drawing/2014/main" id="{9849F787-0363-60C5-A83D-6CB383697CED}"/>
              </a:ext>
            </a:extLst>
          </p:cNvPr>
          <p:cNvPicPr>
            <a:picLocks noChangeAspect="1"/>
          </p:cNvPicPr>
          <p:nvPr/>
        </p:nvPicPr>
        <p:blipFill>
          <a:blip r:embed="rId2">
            <a:extLst>
              <a:ext uri="{28A0092B-C50C-407E-A947-70E740481C1C}">
                <a14:useLocalDpi xmlns:a14="http://schemas.microsoft.com/office/drawing/2010/main" val="0"/>
              </a:ext>
            </a:extLst>
          </a:blip>
          <a:srcRect t="35562" b="18843"/>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B54133B-971C-A468-6600-AE77932B9085}"/>
              </a:ext>
            </a:extLst>
          </p:cNvPr>
          <p:cNvSpPr>
            <a:spLocks noGrp="1"/>
          </p:cNvSpPr>
          <p:nvPr>
            <p:ph idx="1"/>
          </p:nvPr>
        </p:nvSpPr>
        <p:spPr>
          <a:xfrm>
            <a:off x="4223982" y="3752850"/>
            <a:ext cx="7485413" cy="2452687"/>
          </a:xfrm>
        </p:spPr>
        <p:txBody>
          <a:bodyPr anchor="ctr">
            <a:normAutofit/>
          </a:bodyPr>
          <a:lstStyle/>
          <a:p>
            <a:pPr marL="0" indent="0">
              <a:buNone/>
            </a:pPr>
            <a:r>
              <a:rPr lang="en-US" sz="1800" u="sng" dirty="0"/>
              <a:t>Maps and Forecast</a:t>
            </a:r>
          </a:p>
          <a:p>
            <a:pPr marL="0" indent="0">
              <a:buNone/>
            </a:pPr>
            <a:endParaRPr lang="en-US" sz="1800" u="sng" dirty="0"/>
          </a:p>
          <a:p>
            <a:pPr marL="0" indent="0">
              <a:buNone/>
            </a:pPr>
            <a:r>
              <a:rPr lang="en-US" sz="1800" dirty="0"/>
              <a:t>Oklahoma Mesonet</a:t>
            </a:r>
          </a:p>
          <a:p>
            <a:pPr marL="0" indent="0">
              <a:buNone/>
            </a:pPr>
            <a:r>
              <a:rPr lang="en-US" sz="1800" dirty="0">
                <a:hlinkClick r:id="rId3"/>
              </a:rPr>
              <a:t>https://www.mesonet.org/</a:t>
            </a:r>
            <a:endParaRPr lang="en-US" sz="1800" dirty="0"/>
          </a:p>
          <a:p>
            <a:pPr marL="0" indent="0">
              <a:buNone/>
            </a:pPr>
            <a:r>
              <a:rPr lang="en-US" sz="1800" dirty="0"/>
              <a:t>USDA Forecast Maps</a:t>
            </a:r>
          </a:p>
          <a:p>
            <a:pPr marL="0" indent="0">
              <a:buNone/>
            </a:pPr>
            <a:r>
              <a:rPr lang="en-US" sz="1800" dirty="0">
                <a:hlinkClick r:id="rId4"/>
              </a:rPr>
              <a:t>www.ars.usda.gov</a:t>
            </a:r>
            <a:endParaRPr lang="en-US" sz="1800" dirty="0"/>
          </a:p>
          <a:p>
            <a:pPr marL="0" indent="0">
              <a:buNone/>
            </a:pPr>
            <a:endParaRPr lang="en-US" sz="1800" dirty="0"/>
          </a:p>
        </p:txBody>
      </p:sp>
    </p:spTree>
    <p:extLst>
      <p:ext uri="{BB962C8B-B14F-4D97-AF65-F5344CB8AC3E}">
        <p14:creationId xmlns:p14="http://schemas.microsoft.com/office/powerpoint/2010/main" val="3353762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a:extLst>
            <a:ext uri="{FF2B5EF4-FFF2-40B4-BE49-F238E27FC236}">
              <a16:creationId xmlns:a16="http://schemas.microsoft.com/office/drawing/2014/main" id="{B5F5B8B9-5971-F3AC-5C11-DEA3D1953A8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4C05142-0E5E-E3AC-BE20-0A5431C25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25" y="286912"/>
            <a:ext cx="2202485" cy="1351692"/>
          </a:xfrm>
          <a:prstGeom prst="rect">
            <a:avLst/>
          </a:prstGeom>
        </p:spPr>
      </p:pic>
      <p:sp>
        <p:nvSpPr>
          <p:cNvPr id="4" name="TextBox 3">
            <a:extLst>
              <a:ext uri="{FF2B5EF4-FFF2-40B4-BE49-F238E27FC236}">
                <a16:creationId xmlns:a16="http://schemas.microsoft.com/office/drawing/2014/main" id="{1E170946-6D0F-92EC-5BB1-FCAF838442EA}"/>
              </a:ext>
            </a:extLst>
          </p:cNvPr>
          <p:cNvSpPr txBox="1"/>
          <p:nvPr/>
        </p:nvSpPr>
        <p:spPr>
          <a:xfrm>
            <a:off x="1723101" y="3001713"/>
            <a:ext cx="9264447" cy="193899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Oklahoma State University, as an equal opportunity employer, complies with all applicable federal and state laws regarding non-discrimination. Oklahoma State University is committed to a policy of equal opportunity for all individuals and does not discriminate based on race, religion, age, sex, color, national origin, marital status, disability or veteran status with regard to employment, educational programs and activities, and/or admissions.</a:t>
            </a:r>
          </a:p>
        </p:txBody>
      </p:sp>
    </p:spTree>
    <p:extLst>
      <p:ext uri="{BB962C8B-B14F-4D97-AF65-F5344CB8AC3E}">
        <p14:creationId xmlns:p14="http://schemas.microsoft.com/office/powerpoint/2010/main" val="3125045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a:extLst>
            <a:ext uri="{FF2B5EF4-FFF2-40B4-BE49-F238E27FC236}">
              <a16:creationId xmlns:a16="http://schemas.microsoft.com/office/drawing/2014/main" id="{D9466E32-303A-1E42-99FD-3B7ED64940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3889E-EE99-FBAF-4FB4-47055652EC0A}"/>
              </a:ext>
            </a:extLst>
          </p:cNvPr>
          <p:cNvSpPr>
            <a:spLocks noGrp="1"/>
          </p:cNvSpPr>
          <p:nvPr>
            <p:ph type="ctrTitle"/>
          </p:nvPr>
        </p:nvSpPr>
        <p:spPr>
          <a:xfrm>
            <a:off x="1524000" y="2253551"/>
            <a:ext cx="9144000" cy="2387600"/>
          </a:xfrm>
        </p:spPr>
        <p:txBody>
          <a:bodyPr>
            <a:normAutofit fontScale="90000"/>
          </a:bodyPr>
          <a:lstStyle/>
          <a:p>
            <a:r>
              <a:rPr lang="en-US" sz="5400" b="1" dirty="0">
                <a:latin typeface="Arial" panose="020B0604020202020204" pitchFamily="34" charset="0"/>
                <a:cs typeface="Arial" panose="020B0604020202020204" pitchFamily="34" charset="0"/>
              </a:rPr>
              <a:t>Heat Stress in Cattle</a:t>
            </a:r>
            <a:br>
              <a:rPr lang="en-US" sz="5400" b="1" dirty="0">
                <a:latin typeface="Arial" panose="020B0604020202020204" pitchFamily="34" charset="0"/>
                <a:cs typeface="Arial" panose="020B0604020202020204" pitchFamily="34" charset="0"/>
              </a:rPr>
            </a:br>
            <a:br>
              <a:rPr lang="en-US" sz="5400" b="1" dirty="0">
                <a:latin typeface="Arial" panose="020B0604020202020204" pitchFamily="34" charset="0"/>
                <a:cs typeface="Arial" panose="020B0604020202020204" pitchFamily="34" charset="0"/>
              </a:rPr>
            </a:b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Questions?</a:t>
            </a:r>
          </a:p>
        </p:txBody>
      </p:sp>
      <p:sp>
        <p:nvSpPr>
          <p:cNvPr id="3" name="Subtitle 2">
            <a:extLst>
              <a:ext uri="{FF2B5EF4-FFF2-40B4-BE49-F238E27FC236}">
                <a16:creationId xmlns:a16="http://schemas.microsoft.com/office/drawing/2014/main" id="{33C0E67D-CA65-4C78-E674-0CAF76DB77FD}"/>
              </a:ext>
            </a:extLst>
          </p:cNvPr>
          <p:cNvSpPr>
            <a:spLocks noGrp="1"/>
          </p:cNvSpPr>
          <p:nvPr>
            <p:ph type="subTitle" idx="1"/>
          </p:nvPr>
        </p:nvSpPr>
        <p:spPr>
          <a:xfrm>
            <a:off x="290285" y="5256098"/>
            <a:ext cx="6803689" cy="1166473"/>
          </a:xfrm>
        </p:spPr>
        <p:txBody>
          <a:bodyPr/>
          <a:lstStyle/>
          <a:p>
            <a:pPr algn="l"/>
            <a:r>
              <a:rPr lang="en-US" dirty="0">
                <a:solidFill>
                  <a:schemeClr val="bg2"/>
                </a:solidFill>
                <a:latin typeface="Arial" panose="020B0604020202020204" pitchFamily="34" charset="0"/>
                <a:cs typeface="Arial" panose="020B0604020202020204" pitchFamily="34" charset="0"/>
              </a:rPr>
              <a:t>Keaton Herrmann</a:t>
            </a:r>
          </a:p>
          <a:p>
            <a:pPr algn="l"/>
            <a:r>
              <a:rPr lang="en-US" dirty="0">
                <a:solidFill>
                  <a:schemeClr val="bg2"/>
                </a:solidFill>
                <a:latin typeface="Arial" panose="020B0604020202020204" pitchFamily="34" charset="0"/>
                <a:cs typeface="Arial" panose="020B0604020202020204" pitchFamily="34" charset="0"/>
              </a:rPr>
              <a:t>Washington Co. Agricultural Extension Educator</a:t>
            </a:r>
          </a:p>
        </p:txBody>
      </p:sp>
      <p:pic>
        <p:nvPicPr>
          <p:cNvPr id="7" name="Picture 6">
            <a:extLst>
              <a:ext uri="{FF2B5EF4-FFF2-40B4-BE49-F238E27FC236}">
                <a16:creationId xmlns:a16="http://schemas.microsoft.com/office/drawing/2014/main" id="{67636295-CCEE-4959-15EA-2802FE500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25" y="286912"/>
            <a:ext cx="2202485" cy="1351692"/>
          </a:xfrm>
          <a:prstGeom prst="rect">
            <a:avLst/>
          </a:prstGeom>
        </p:spPr>
      </p:pic>
    </p:spTree>
    <p:extLst>
      <p:ext uri="{BB962C8B-B14F-4D97-AF65-F5344CB8AC3E}">
        <p14:creationId xmlns:p14="http://schemas.microsoft.com/office/powerpoint/2010/main" val="3423717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397CF166-E610-D581-DE3F-1E1D35257AE2}"/>
              </a:ext>
            </a:extLst>
          </p:cNvPr>
          <p:cNvSpPr/>
          <p:nvPr/>
        </p:nvSpPr>
        <p:spPr>
          <a:xfrm>
            <a:off x="347184" y="293685"/>
            <a:ext cx="4089400" cy="3063875"/>
          </a:xfrm>
          <a:prstGeom prst="homePlate">
            <a:avLst/>
          </a:prstGeom>
          <a:gradFill flip="none" rotWithShape="1">
            <a:gsLst>
              <a:gs pos="0">
                <a:srgbClr val="FA6400">
                  <a:shade val="30000"/>
                  <a:satMod val="115000"/>
                </a:srgbClr>
              </a:gs>
              <a:gs pos="50000">
                <a:srgbClr val="FA6400">
                  <a:shade val="67500"/>
                  <a:satMod val="115000"/>
                </a:srgbClr>
              </a:gs>
              <a:gs pos="100000">
                <a:srgbClr val="FA6400">
                  <a:shade val="100000"/>
                  <a:satMod val="115000"/>
                </a:srgb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F43AB5-1BA9-10A7-FC67-07857ADBF57D}"/>
              </a:ext>
            </a:extLst>
          </p:cNvPr>
          <p:cNvSpPr>
            <a:spLocks noGrp="1"/>
          </p:cNvSpPr>
          <p:nvPr>
            <p:ph type="title"/>
          </p:nvPr>
        </p:nvSpPr>
        <p:spPr>
          <a:xfrm>
            <a:off x="664684" y="1416313"/>
            <a:ext cx="3285067" cy="818621"/>
          </a:xfrm>
        </p:spPr>
        <p:txBody>
          <a:bodyPr/>
          <a:lstStyle/>
          <a:p>
            <a:pPr algn="ctr"/>
            <a:r>
              <a:rPr lang="en-US" dirty="0">
                <a:latin typeface="Arial" panose="020B0604020202020204" pitchFamily="34" charset="0"/>
                <a:cs typeface="Arial" panose="020B0604020202020204" pitchFamily="34" charset="0"/>
              </a:rPr>
              <a:t>Heat Stress</a:t>
            </a:r>
          </a:p>
        </p:txBody>
      </p:sp>
      <p:sp>
        <p:nvSpPr>
          <p:cNvPr id="3" name="Content Placeholder 2">
            <a:extLst>
              <a:ext uri="{FF2B5EF4-FFF2-40B4-BE49-F238E27FC236}">
                <a16:creationId xmlns:a16="http://schemas.microsoft.com/office/drawing/2014/main" id="{D784D6AA-3E96-00D0-842A-FAFF70EE734D}"/>
              </a:ext>
            </a:extLst>
          </p:cNvPr>
          <p:cNvSpPr>
            <a:spLocks noGrp="1"/>
          </p:cNvSpPr>
          <p:nvPr>
            <p:ph idx="1"/>
          </p:nvPr>
        </p:nvSpPr>
        <p:spPr>
          <a:xfrm>
            <a:off x="262518" y="4004733"/>
            <a:ext cx="4258733" cy="2252136"/>
          </a:xfrm>
        </p:spPr>
        <p:txBody>
          <a:bodyPr/>
          <a:lstStyle/>
          <a:p>
            <a:pPr marL="0" indent="0">
              <a:buNone/>
            </a:pPr>
            <a:r>
              <a:rPr lang="en-US" dirty="0">
                <a:latin typeface="Arial" panose="020B0604020202020204" pitchFamily="34" charset="0"/>
                <a:cs typeface="Arial" panose="020B0604020202020204" pitchFamily="34" charset="0"/>
              </a:rPr>
              <a:t>Oklahoma Mesonet Cattle Comfort Index</a:t>
            </a:r>
          </a:p>
        </p:txBody>
      </p:sp>
      <p:pic>
        <p:nvPicPr>
          <p:cNvPr id="5" name="Picture 4">
            <a:extLst>
              <a:ext uri="{FF2B5EF4-FFF2-40B4-BE49-F238E27FC236}">
                <a16:creationId xmlns:a16="http://schemas.microsoft.com/office/drawing/2014/main" id="{F986F0DD-E94D-B046-5ABA-7B61F159B045}"/>
              </a:ext>
            </a:extLst>
          </p:cNvPr>
          <p:cNvPicPr>
            <a:picLocks noChangeAspect="1"/>
          </p:cNvPicPr>
          <p:nvPr/>
        </p:nvPicPr>
        <p:blipFill>
          <a:blip r:embed="rId2"/>
          <a:stretch>
            <a:fillRect/>
          </a:stretch>
        </p:blipFill>
        <p:spPr>
          <a:xfrm>
            <a:off x="4938676" y="184434"/>
            <a:ext cx="6618325" cy="6128308"/>
          </a:xfrm>
          <a:prstGeom prst="rect">
            <a:avLst/>
          </a:prstGeom>
        </p:spPr>
      </p:pic>
    </p:spTree>
    <p:extLst>
      <p:ext uri="{BB962C8B-B14F-4D97-AF65-F5344CB8AC3E}">
        <p14:creationId xmlns:p14="http://schemas.microsoft.com/office/powerpoint/2010/main" val="4221557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2EE0FF4-F72C-8DE9-85D9-220080C09D98}"/>
              </a:ext>
            </a:extLst>
          </p:cNvPr>
          <p:cNvPicPr>
            <a:picLocks noChangeAspect="1"/>
          </p:cNvPicPr>
          <p:nvPr/>
        </p:nvPicPr>
        <p:blipFill>
          <a:blip r:embed="rId3">
            <a:extLst>
              <a:ext uri="{28A0092B-C50C-407E-A947-70E740481C1C}">
                <a14:useLocalDpi xmlns:a14="http://schemas.microsoft.com/office/drawing/2010/main" val="0"/>
              </a:ext>
            </a:extLst>
          </a:blip>
          <a:srcRect t="6195" r="23298" b="2897"/>
          <a:stretch>
            <a:fillRect/>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55A714-C978-BF83-780D-72F2346D13EA}"/>
              </a:ext>
            </a:extLst>
          </p:cNvPr>
          <p:cNvSpPr>
            <a:spLocks noGrp="1"/>
          </p:cNvSpPr>
          <p:nvPr>
            <p:ph type="title"/>
          </p:nvPr>
        </p:nvSpPr>
        <p:spPr>
          <a:xfrm>
            <a:off x="477981" y="1122363"/>
            <a:ext cx="4023360" cy="1714926"/>
          </a:xfrm>
        </p:spPr>
        <p:txBody>
          <a:bodyPr vert="horz" lIns="91440" tIns="45720" rIns="91440" bIns="45720" rtlCol="0" anchor="b">
            <a:normAutofit/>
          </a:bodyPr>
          <a:lstStyle/>
          <a:p>
            <a:pPr algn="ctr"/>
            <a:r>
              <a:rPr lang="en-US" sz="4800" dirty="0">
                <a:solidFill>
                  <a:schemeClr val="bg1"/>
                </a:solidFill>
              </a:rPr>
              <a:t>Heat Stress</a:t>
            </a:r>
          </a:p>
        </p:txBody>
      </p:sp>
      <p:sp>
        <p:nvSpPr>
          <p:cNvPr id="3" name="Content Placeholder 2">
            <a:extLst>
              <a:ext uri="{FF2B5EF4-FFF2-40B4-BE49-F238E27FC236}">
                <a16:creationId xmlns:a16="http://schemas.microsoft.com/office/drawing/2014/main" id="{5CF260AF-C602-3B95-3081-0D4D7AB2F8C5}"/>
              </a:ext>
            </a:extLst>
          </p:cNvPr>
          <p:cNvSpPr>
            <a:spLocks noGrp="1"/>
          </p:cNvSpPr>
          <p:nvPr>
            <p:ph idx="1"/>
          </p:nvPr>
        </p:nvSpPr>
        <p:spPr>
          <a:xfrm>
            <a:off x="435310" y="3639503"/>
            <a:ext cx="4023359" cy="1208141"/>
          </a:xfrm>
        </p:spPr>
        <p:txBody>
          <a:bodyPr vert="horz" lIns="91440" tIns="45720" rIns="91440" bIns="45720" rtlCol="0">
            <a:normAutofit/>
          </a:bodyPr>
          <a:lstStyle/>
          <a:p>
            <a:pPr marL="0" indent="0" algn="ctr">
              <a:buNone/>
            </a:pPr>
            <a:r>
              <a:rPr lang="en-US" sz="3200" dirty="0">
                <a:solidFill>
                  <a:schemeClr val="bg1"/>
                </a:solidFill>
              </a:rPr>
              <a:t>Causes and Contributing Factors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3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EAC494-C2B4-3EBB-4D73-1442C3C9E9D6}"/>
              </a:ext>
            </a:extLst>
          </p:cNvPr>
          <p:cNvSpPr/>
          <p:nvPr/>
        </p:nvSpPr>
        <p:spPr>
          <a:xfrm>
            <a:off x="0" y="0"/>
            <a:ext cx="5257800" cy="1763977"/>
          </a:xfrm>
          <a:prstGeom prst="rect">
            <a:avLst/>
          </a:prstGeom>
          <a:gradFill flip="none" rotWithShape="1">
            <a:gsLst>
              <a:gs pos="0">
                <a:srgbClr val="FA6400">
                  <a:shade val="30000"/>
                  <a:satMod val="115000"/>
                </a:srgbClr>
              </a:gs>
              <a:gs pos="50000">
                <a:srgbClr val="FA6400">
                  <a:shade val="67500"/>
                  <a:satMod val="115000"/>
                </a:srgbClr>
              </a:gs>
              <a:gs pos="100000">
                <a:srgbClr val="FA6400">
                  <a:shade val="100000"/>
                  <a:satMod val="115000"/>
                </a:srgbClr>
              </a:gs>
            </a:gsLst>
            <a:lin ang="18900000" scaled="1"/>
            <a:tileRect/>
          </a:gra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EB98847D-6915-BAF5-E62D-136B958E4A33}"/>
              </a:ext>
            </a:extLst>
          </p:cNvPr>
          <p:cNvSpPr>
            <a:spLocks noGrp="1"/>
          </p:cNvSpPr>
          <p:nvPr>
            <p:ph type="title"/>
          </p:nvPr>
        </p:nvSpPr>
        <p:spPr>
          <a:xfrm>
            <a:off x="0" y="356659"/>
            <a:ext cx="5257800" cy="1325563"/>
          </a:xfrm>
        </p:spPr>
        <p:txBody>
          <a:bodyPr/>
          <a:lstStyle/>
          <a:p>
            <a:pPr algn="ctr"/>
            <a:r>
              <a:rPr lang="en-US" dirty="0">
                <a:latin typeface="Arial" panose="020B0604020202020204" pitchFamily="34" charset="0"/>
                <a:cs typeface="Arial" panose="020B0604020202020204" pitchFamily="34" charset="0"/>
              </a:rPr>
              <a:t>Heat Stress</a:t>
            </a:r>
          </a:p>
        </p:txBody>
      </p:sp>
      <p:sp>
        <p:nvSpPr>
          <p:cNvPr id="3" name="Content Placeholder 2">
            <a:extLst>
              <a:ext uri="{FF2B5EF4-FFF2-40B4-BE49-F238E27FC236}">
                <a16:creationId xmlns:a16="http://schemas.microsoft.com/office/drawing/2014/main" id="{59F931C2-1C4F-D08E-37E2-7C62B1362A8F}"/>
              </a:ext>
            </a:extLst>
          </p:cNvPr>
          <p:cNvSpPr>
            <a:spLocks noGrp="1"/>
          </p:cNvSpPr>
          <p:nvPr>
            <p:ph idx="1"/>
          </p:nvPr>
        </p:nvSpPr>
        <p:spPr>
          <a:xfrm>
            <a:off x="477441" y="1834091"/>
            <a:ext cx="4302918" cy="4351338"/>
          </a:xfrm>
        </p:spPr>
        <p:txBody>
          <a:bodyPr/>
          <a:lstStyle/>
          <a:p>
            <a:pPr marL="0" indent="0">
              <a:buNone/>
            </a:pPr>
            <a:r>
              <a:rPr lang="en-US" u="sng" dirty="0"/>
              <a:t>Temperature and Humidity</a:t>
            </a:r>
          </a:p>
          <a:p>
            <a:pPr marL="0" indent="0">
              <a:buNone/>
            </a:pPr>
            <a:r>
              <a:rPr lang="en-US" sz="2000" dirty="0"/>
              <a:t>Min. THI Threshold Heat Stress – 72</a:t>
            </a:r>
          </a:p>
          <a:p>
            <a:pPr marL="0" indent="0">
              <a:buNone/>
            </a:pPr>
            <a:r>
              <a:rPr lang="en-US" sz="2000" dirty="0"/>
              <a:t>Max. THI Threshold Heat Stress – 99 </a:t>
            </a:r>
          </a:p>
        </p:txBody>
      </p:sp>
      <p:pic>
        <p:nvPicPr>
          <p:cNvPr id="5" name="Picture 4">
            <a:extLst>
              <a:ext uri="{FF2B5EF4-FFF2-40B4-BE49-F238E27FC236}">
                <a16:creationId xmlns:a16="http://schemas.microsoft.com/office/drawing/2014/main" id="{36576A33-6004-5750-FFCB-23756848715F}"/>
              </a:ext>
            </a:extLst>
          </p:cNvPr>
          <p:cNvPicPr>
            <a:picLocks noChangeAspect="1"/>
          </p:cNvPicPr>
          <p:nvPr/>
        </p:nvPicPr>
        <p:blipFill>
          <a:blip r:embed="rId2"/>
          <a:stretch>
            <a:fillRect/>
          </a:stretch>
        </p:blipFill>
        <p:spPr>
          <a:xfrm>
            <a:off x="5141118" y="0"/>
            <a:ext cx="7042416" cy="6858000"/>
          </a:xfrm>
          <a:prstGeom prst="rect">
            <a:avLst/>
          </a:prstGeom>
        </p:spPr>
      </p:pic>
      <p:sp>
        <p:nvSpPr>
          <p:cNvPr id="6" name="TextBox 5">
            <a:extLst>
              <a:ext uri="{FF2B5EF4-FFF2-40B4-BE49-F238E27FC236}">
                <a16:creationId xmlns:a16="http://schemas.microsoft.com/office/drawing/2014/main" id="{11375573-27D3-7EBB-7E3C-B3B6E1BE30E3}"/>
              </a:ext>
            </a:extLst>
          </p:cNvPr>
          <p:cNvSpPr txBox="1"/>
          <p:nvPr/>
        </p:nvSpPr>
        <p:spPr>
          <a:xfrm>
            <a:off x="584200" y="6356999"/>
            <a:ext cx="4673600" cy="430887"/>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https://extension.usu.edu/animalhealth/research/heat-stress-and-reproduction-in-beef-cattle</a:t>
            </a:r>
          </a:p>
        </p:txBody>
      </p:sp>
    </p:spTree>
    <p:extLst>
      <p:ext uri="{BB962C8B-B14F-4D97-AF65-F5344CB8AC3E}">
        <p14:creationId xmlns:p14="http://schemas.microsoft.com/office/powerpoint/2010/main" val="2255675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0BC218-B794-4341-2B87-030B29006D73}"/>
              </a:ext>
            </a:extLst>
          </p:cNvPr>
          <p:cNvSpPr>
            <a:spLocks noGrp="1"/>
          </p:cNvSpPr>
          <p:nvPr>
            <p:ph type="title"/>
          </p:nvPr>
        </p:nvSpPr>
        <p:spPr>
          <a:xfrm>
            <a:off x="761803" y="350196"/>
            <a:ext cx="4646904" cy="1624520"/>
          </a:xfrm>
        </p:spPr>
        <p:txBody>
          <a:bodyPr anchor="ctr">
            <a:normAutofit/>
          </a:bodyPr>
          <a:lstStyle/>
          <a:p>
            <a:r>
              <a:rPr lang="en-US" sz="4000" dirty="0">
                <a:latin typeface="Arial" panose="020B0604020202020204" pitchFamily="34" charset="0"/>
                <a:cs typeface="Arial" panose="020B0604020202020204" pitchFamily="34" charset="0"/>
              </a:rPr>
              <a:t>Heat Stress</a:t>
            </a:r>
          </a:p>
        </p:txBody>
      </p:sp>
      <p:sp>
        <p:nvSpPr>
          <p:cNvPr id="3" name="Content Placeholder 2">
            <a:extLst>
              <a:ext uri="{FF2B5EF4-FFF2-40B4-BE49-F238E27FC236}">
                <a16:creationId xmlns:a16="http://schemas.microsoft.com/office/drawing/2014/main" id="{1CF69E33-2F6F-3CB6-98C0-2EE94DEDEF58}"/>
              </a:ext>
            </a:extLst>
          </p:cNvPr>
          <p:cNvSpPr>
            <a:spLocks noGrp="1"/>
          </p:cNvSpPr>
          <p:nvPr>
            <p:ph idx="1"/>
          </p:nvPr>
        </p:nvSpPr>
        <p:spPr>
          <a:xfrm>
            <a:off x="761802" y="2743200"/>
            <a:ext cx="4646905" cy="3613149"/>
          </a:xfrm>
        </p:spPr>
        <p:txBody>
          <a:bodyPr anchor="ctr">
            <a:normAutofit/>
          </a:bodyPr>
          <a:lstStyle/>
          <a:p>
            <a:pPr marL="0" indent="0">
              <a:buNone/>
            </a:pPr>
            <a:r>
              <a:rPr lang="en-US" u="sng" dirty="0">
                <a:latin typeface="Arial" panose="020B0604020202020204" pitchFamily="34" charset="0"/>
                <a:cs typeface="Arial" panose="020B0604020202020204" pitchFamily="34" charset="0"/>
              </a:rPr>
              <a:t>Heat Load</a:t>
            </a:r>
          </a:p>
          <a:p>
            <a:pPr marL="0" indent="0">
              <a:buNone/>
            </a:pPr>
            <a:endParaRPr lang="en-US" sz="2000" u="sng"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Amount of heat needed to release to maintain a comfortable temperature</a:t>
            </a:r>
          </a:p>
        </p:txBody>
      </p:sp>
      <p:pic>
        <p:nvPicPr>
          <p:cNvPr id="5" name="Picture 4" descr="Fire and smoke">
            <a:extLst>
              <a:ext uri="{FF2B5EF4-FFF2-40B4-BE49-F238E27FC236}">
                <a16:creationId xmlns:a16="http://schemas.microsoft.com/office/drawing/2014/main" id="{7D87B9E5-51E5-E8FC-B4DF-5B97EE9172EF}"/>
              </a:ext>
            </a:extLst>
          </p:cNvPr>
          <p:cNvPicPr>
            <a:picLocks noChangeAspect="1"/>
          </p:cNvPicPr>
          <p:nvPr/>
        </p:nvPicPr>
        <p:blipFill>
          <a:blip r:embed="rId2"/>
          <a:srcRect l="22800" r="17799" b="-2"/>
          <a:stretch>
            <a:fillRect/>
          </a:stretch>
        </p:blipFill>
        <p:spPr>
          <a:xfrm>
            <a:off x="6096000" y="1"/>
            <a:ext cx="6102825" cy="6858000"/>
          </a:xfrm>
          <a:prstGeom prst="rect">
            <a:avLst/>
          </a:prstGeom>
        </p:spPr>
      </p:pic>
    </p:spTree>
    <p:extLst>
      <p:ext uri="{BB962C8B-B14F-4D97-AF65-F5344CB8AC3E}">
        <p14:creationId xmlns:p14="http://schemas.microsoft.com/office/powerpoint/2010/main" val="4266699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93ACFA2-34DA-D9DC-1A49-F2FD78EA6656}"/>
              </a:ext>
            </a:extLst>
          </p:cNvPr>
          <p:cNvPicPr>
            <a:picLocks noChangeAspect="1"/>
          </p:cNvPicPr>
          <p:nvPr/>
        </p:nvPicPr>
        <p:blipFill>
          <a:blip r:embed="rId2">
            <a:extLst>
              <a:ext uri="{28A0092B-C50C-407E-A947-70E740481C1C}">
                <a14:useLocalDpi xmlns:a14="http://schemas.microsoft.com/office/drawing/2010/main" val="0"/>
              </a:ext>
            </a:extLst>
          </a:blip>
          <a:srcRect l="14066" r="26668" b="-1"/>
          <a:stretch>
            <a:fillRect/>
          </a:stretch>
        </p:blipFill>
        <p:spPr>
          <a:xfrm>
            <a:off x="6103027" y="10"/>
            <a:ext cx="6088971" cy="68579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C78D8B-493C-A511-430E-C40066ACDCE1}"/>
              </a:ext>
            </a:extLst>
          </p:cNvPr>
          <p:cNvSpPr>
            <a:spLocks noGrp="1"/>
          </p:cNvSpPr>
          <p:nvPr>
            <p:ph type="title"/>
          </p:nvPr>
        </p:nvSpPr>
        <p:spPr>
          <a:xfrm>
            <a:off x="761801" y="328512"/>
            <a:ext cx="4778387" cy="1628970"/>
          </a:xfrm>
        </p:spPr>
        <p:txBody>
          <a:bodyPr anchor="ctr">
            <a:normAutofit/>
          </a:bodyPr>
          <a:lstStyle/>
          <a:p>
            <a:r>
              <a:rPr lang="en-US" sz="4000">
                <a:latin typeface="Arial" panose="020B0604020202020204" pitchFamily="34" charset="0"/>
                <a:cs typeface="Arial" panose="020B0604020202020204" pitchFamily="34" charset="0"/>
              </a:rPr>
              <a:t>Heat Stress</a:t>
            </a:r>
          </a:p>
        </p:txBody>
      </p:sp>
      <p:sp>
        <p:nvSpPr>
          <p:cNvPr id="3" name="Content Placeholder 2">
            <a:extLst>
              <a:ext uri="{FF2B5EF4-FFF2-40B4-BE49-F238E27FC236}">
                <a16:creationId xmlns:a16="http://schemas.microsoft.com/office/drawing/2014/main" id="{E8815B07-835A-9CF2-B162-79786EEA95CA}"/>
              </a:ext>
            </a:extLst>
          </p:cNvPr>
          <p:cNvSpPr>
            <a:spLocks noGrp="1"/>
          </p:cNvSpPr>
          <p:nvPr>
            <p:ph idx="1"/>
          </p:nvPr>
        </p:nvSpPr>
        <p:spPr>
          <a:xfrm>
            <a:off x="761801" y="2884929"/>
            <a:ext cx="4659756" cy="3374137"/>
          </a:xfrm>
        </p:spPr>
        <p:txBody>
          <a:bodyPr anchor="ctr">
            <a:normAutofit/>
          </a:bodyPr>
          <a:lstStyle/>
          <a:p>
            <a:pPr marL="0" indent="0">
              <a:buNone/>
            </a:pPr>
            <a:r>
              <a:rPr lang="en-US" sz="3200" u="sng" dirty="0"/>
              <a:t>Color of Hide</a:t>
            </a:r>
          </a:p>
        </p:txBody>
      </p:sp>
    </p:spTree>
    <p:extLst>
      <p:ext uri="{BB962C8B-B14F-4D97-AF65-F5344CB8AC3E}">
        <p14:creationId xmlns:p14="http://schemas.microsoft.com/office/powerpoint/2010/main" val="655870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C898F-5FDB-294E-EBB0-35D05022BADE}"/>
              </a:ext>
            </a:extLst>
          </p:cNvPr>
          <p:cNvSpPr>
            <a:spLocks noGrp="1"/>
          </p:cNvSpPr>
          <p:nvPr>
            <p:ph type="title"/>
          </p:nvPr>
        </p:nvSpPr>
        <p:spPr>
          <a:xfrm>
            <a:off x="761803" y="350196"/>
            <a:ext cx="4646904" cy="1624520"/>
          </a:xfrm>
        </p:spPr>
        <p:txBody>
          <a:bodyPr anchor="ctr">
            <a:normAutofit/>
          </a:bodyPr>
          <a:lstStyle/>
          <a:p>
            <a:r>
              <a:rPr lang="en-US" sz="4000">
                <a:latin typeface="Arial" panose="020B0604020202020204" pitchFamily="34" charset="0"/>
                <a:cs typeface="Arial" panose="020B0604020202020204" pitchFamily="34" charset="0"/>
              </a:rPr>
              <a:t>Heat Stress</a:t>
            </a:r>
          </a:p>
        </p:txBody>
      </p:sp>
      <p:sp>
        <p:nvSpPr>
          <p:cNvPr id="3" name="Content Placeholder 2">
            <a:extLst>
              <a:ext uri="{FF2B5EF4-FFF2-40B4-BE49-F238E27FC236}">
                <a16:creationId xmlns:a16="http://schemas.microsoft.com/office/drawing/2014/main" id="{B4338839-1915-5584-F82A-32343EC3FB05}"/>
              </a:ext>
            </a:extLst>
          </p:cNvPr>
          <p:cNvSpPr>
            <a:spLocks noGrp="1"/>
          </p:cNvSpPr>
          <p:nvPr>
            <p:ph idx="1"/>
          </p:nvPr>
        </p:nvSpPr>
        <p:spPr>
          <a:xfrm>
            <a:off x="761802" y="2743200"/>
            <a:ext cx="4646905" cy="3613149"/>
          </a:xfrm>
        </p:spPr>
        <p:txBody>
          <a:bodyPr anchor="ctr">
            <a:normAutofit/>
          </a:bodyPr>
          <a:lstStyle/>
          <a:p>
            <a:pPr marL="0" indent="0">
              <a:buNone/>
            </a:pPr>
            <a:r>
              <a:rPr lang="en-US" u="sng" dirty="0">
                <a:latin typeface="Arial" panose="020B0604020202020204" pitchFamily="34" charset="0"/>
                <a:cs typeface="Arial" panose="020B0604020202020204" pitchFamily="34" charset="0"/>
              </a:rPr>
              <a:t>Thermal Radiation</a:t>
            </a:r>
          </a:p>
          <a:p>
            <a:pPr marL="0" indent="0">
              <a:buNone/>
            </a:pPr>
            <a:r>
              <a:rPr lang="en-US" sz="2000" dirty="0">
                <a:latin typeface="Arial" panose="020B0604020202020204" pitchFamily="34" charset="0"/>
                <a:cs typeface="Arial" panose="020B0604020202020204" pitchFamily="34" charset="0"/>
              </a:rPr>
              <a:t>Limited access to shade or water</a:t>
            </a:r>
          </a:p>
        </p:txBody>
      </p:sp>
      <p:pic>
        <p:nvPicPr>
          <p:cNvPr id="7" name="Picture 6">
            <a:extLst>
              <a:ext uri="{FF2B5EF4-FFF2-40B4-BE49-F238E27FC236}">
                <a16:creationId xmlns:a16="http://schemas.microsoft.com/office/drawing/2014/main" id="{7D3F8C0B-BB80-646E-B9B2-47BB42FCF293}"/>
              </a:ext>
            </a:extLst>
          </p:cNvPr>
          <p:cNvPicPr>
            <a:picLocks noChangeAspect="1"/>
          </p:cNvPicPr>
          <p:nvPr/>
        </p:nvPicPr>
        <p:blipFill>
          <a:blip r:embed="rId2">
            <a:extLst>
              <a:ext uri="{28A0092B-C50C-407E-A947-70E740481C1C}">
                <a14:useLocalDpi xmlns:a14="http://schemas.microsoft.com/office/drawing/2010/main" val="0"/>
              </a:ext>
            </a:extLst>
          </a:blip>
          <a:srcRect l="24728" r="15871" b="-2"/>
          <a:stretch>
            <a:fillRect/>
          </a:stretch>
        </p:blipFill>
        <p:spPr>
          <a:xfrm>
            <a:off x="6096000" y="1"/>
            <a:ext cx="6102825" cy="6858000"/>
          </a:xfrm>
          <a:prstGeom prst="rect">
            <a:avLst/>
          </a:prstGeom>
        </p:spPr>
      </p:pic>
    </p:spTree>
    <p:extLst>
      <p:ext uri="{BB962C8B-B14F-4D97-AF65-F5344CB8AC3E}">
        <p14:creationId xmlns:p14="http://schemas.microsoft.com/office/powerpoint/2010/main" val="229374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5650</TotalTime>
  <Words>640</Words>
  <Application>Microsoft Office PowerPoint</Application>
  <PresentationFormat>Widescreen</PresentationFormat>
  <Paragraphs>136</Paragraphs>
  <Slides>31</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Meiryo</vt:lpstr>
      <vt:lpstr>Aptos</vt:lpstr>
      <vt:lpstr>Aptos Display</vt:lpstr>
      <vt:lpstr>Arial</vt:lpstr>
      <vt:lpstr>Calibri</vt:lpstr>
      <vt:lpstr>Times New Roman</vt:lpstr>
      <vt:lpstr>Office Theme</vt:lpstr>
      <vt:lpstr>Heat Stress in Cattle</vt:lpstr>
      <vt:lpstr>Heat Stress</vt:lpstr>
      <vt:lpstr>Heat Stress</vt:lpstr>
      <vt:lpstr>Heat Stress</vt:lpstr>
      <vt:lpstr>Heat Stress</vt:lpstr>
      <vt:lpstr>Heat Stress</vt:lpstr>
      <vt:lpstr>Heat Stress</vt:lpstr>
      <vt:lpstr>Heat Stress</vt:lpstr>
      <vt:lpstr>Heat Stress</vt:lpstr>
      <vt:lpstr>Heat Stress</vt:lpstr>
      <vt:lpstr>Heat Stress</vt:lpstr>
      <vt:lpstr>Heat Stress</vt:lpstr>
      <vt:lpstr>Heat Stress</vt:lpstr>
      <vt:lpstr>Heat Stress</vt:lpstr>
      <vt:lpstr>Heat Stress</vt:lpstr>
      <vt:lpstr>Heat Stress</vt:lpstr>
      <vt:lpstr>Heat Stress</vt:lpstr>
      <vt:lpstr>Heat Stress</vt:lpstr>
      <vt:lpstr>Management Considerations</vt:lpstr>
      <vt:lpstr>Management</vt:lpstr>
      <vt:lpstr>Management</vt:lpstr>
      <vt:lpstr>Management</vt:lpstr>
      <vt:lpstr>Management</vt:lpstr>
      <vt:lpstr>Management</vt:lpstr>
      <vt:lpstr>Management</vt:lpstr>
      <vt:lpstr>Management</vt:lpstr>
      <vt:lpstr>Management</vt:lpstr>
      <vt:lpstr>Management</vt:lpstr>
      <vt:lpstr>Review</vt:lpstr>
      <vt:lpstr>PowerPoint Presentation</vt:lpstr>
      <vt:lpstr>Heat Stress in Cattle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Herrmann, Keaton</dc:creator>
  <cp:lastModifiedBy>Herrmann, Keaton</cp:lastModifiedBy>
  <cp:revision>1</cp:revision>
  <dcterms:created xsi:type="dcterms:W3CDTF">2026-04-17T17:48:53Z</dcterms:created>
  <dcterms:modified xsi:type="dcterms:W3CDTF">2026-04-28T14:57:51Z</dcterms:modified>
</cp:coreProperties>
</file>